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1E_C13A2B15.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8"/>
  </p:notesMasterIdLst>
  <p:sldIdLst>
    <p:sldId id="256" r:id="rId5"/>
    <p:sldId id="261" r:id="rId6"/>
    <p:sldId id="274" r:id="rId7"/>
    <p:sldId id="285" r:id="rId8"/>
    <p:sldId id="286" r:id="rId9"/>
    <p:sldId id="288" r:id="rId10"/>
    <p:sldId id="289" r:id="rId11"/>
    <p:sldId id="290" r:id="rId12"/>
    <p:sldId id="291" r:id="rId13"/>
    <p:sldId id="292" r:id="rId14"/>
    <p:sldId id="293" r:id="rId15"/>
    <p:sldId id="282" r:id="rId16"/>
    <p:sldId id="283" r:id="rId17"/>
  </p:sldIdLst>
  <p:sldSz cx="7775575" cy="100441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40" userDrawn="1">
          <p15:clr>
            <a:srgbClr val="A4A3A4"/>
          </p15:clr>
        </p15:guide>
        <p15:guide id="2" pos="2449"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E9C4FF-9137-D7AF-F794-64F571381BB6}" name="Danahe Aguilar Esquivel" initials="DAE" userId="S::gaguilar@bakertilly.mx::86af9f07-ddff-46a6-8012-ea5b93cd1af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A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019281-53BA-ABC1-FC9A-BDA73A253E20}" v="5" dt="2024-05-22T01:24:12.671"/>
    <p1510:client id="{9A3A5AFF-6A23-4D2C-A40E-3E4F47D3CF53}" v="102" dt="2024-05-22T00:53:41.584"/>
    <p1510:client id="{BF40D652-7760-7016-8957-84E09A13FCD3}" v="1" dt="2024-05-22T02:01:29.889"/>
    <p1510:client id="{D87AC98F-EA46-45F7-9697-27F41D73605B}" v="3" dt="2024-05-22T03:39:58.0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547" autoAdjust="0"/>
    <p:restoredTop sz="96327" autoAdjust="0"/>
  </p:normalViewPr>
  <p:slideViewPr>
    <p:cSldViewPr snapToGrid="0" showGuides="1">
      <p:cViewPr varScale="1">
        <p:scale>
          <a:sx n="54" d="100"/>
          <a:sy n="54" d="100"/>
        </p:scale>
        <p:origin x="2405" y="77"/>
      </p:cViewPr>
      <p:guideLst>
        <p:guide orient="horz" pos="3140"/>
        <p:guide pos="2449"/>
      </p:guideLst>
    </p:cSldViewPr>
  </p:slideViewPr>
  <p:outlineViewPr>
    <p:cViewPr>
      <p:scale>
        <a:sx n="33" d="100"/>
        <a:sy n="33" d="100"/>
      </p:scale>
      <p:origin x="0" y="-498"/>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1" d="100"/>
          <a:sy n="81" d="100"/>
        </p:scale>
        <p:origin x="3174"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leria Chino Puente" userId="S::vchino@bakertilly.mx::44a5183e-3b88-4fa2-854b-fbc3c46ad094" providerId="AD" clId="Web-{BF40D652-7760-7016-8957-84E09A13FCD3}"/>
    <pc:docChg chg="modSld">
      <pc:chgData name="Valeria Chino Puente" userId="S::vchino@bakertilly.mx::44a5183e-3b88-4fa2-854b-fbc3c46ad094" providerId="AD" clId="Web-{BF40D652-7760-7016-8957-84E09A13FCD3}" dt="2024-05-22T02:01:29.889" v="0" actId="14100"/>
      <pc:docMkLst>
        <pc:docMk/>
      </pc:docMkLst>
      <pc:sldChg chg="modSp">
        <pc:chgData name="Valeria Chino Puente" userId="S::vchino@bakertilly.mx::44a5183e-3b88-4fa2-854b-fbc3c46ad094" providerId="AD" clId="Web-{BF40D652-7760-7016-8957-84E09A13FCD3}" dt="2024-05-22T02:01:29.889" v="0" actId="14100"/>
        <pc:sldMkLst>
          <pc:docMk/>
          <pc:sldMk cId="1342016051" sldId="256"/>
        </pc:sldMkLst>
        <pc:picChg chg="mod">
          <ac:chgData name="Valeria Chino Puente" userId="S::vchino@bakertilly.mx::44a5183e-3b88-4fa2-854b-fbc3c46ad094" providerId="AD" clId="Web-{BF40D652-7760-7016-8957-84E09A13FCD3}" dt="2024-05-22T02:01:29.889" v="0" actId="14100"/>
          <ac:picMkLst>
            <pc:docMk/>
            <pc:sldMk cId="1342016051" sldId="256"/>
            <ac:picMk id="5" creationId="{7A90F3E8-433F-1BFE-74A6-0B9A28F14326}"/>
          </ac:picMkLst>
        </pc:picChg>
      </pc:sldChg>
    </pc:docChg>
  </pc:docChgLst>
  <pc:docChgLst>
    <pc:chgData name="Danahe Aguilar Esquivel" userId="86af9f07-ddff-46a6-8012-ea5b93cd1af7" providerId="ADAL" clId="{D87AC98F-EA46-45F7-9697-27F41D73605B}"/>
    <pc:docChg chg="addSld delSld modSld">
      <pc:chgData name="Danahe Aguilar Esquivel" userId="86af9f07-ddff-46a6-8012-ea5b93cd1af7" providerId="ADAL" clId="{D87AC98F-EA46-45F7-9697-27F41D73605B}" dt="2024-05-22T03:40:02.574" v="6" actId="20577"/>
      <pc:docMkLst>
        <pc:docMk/>
      </pc:docMkLst>
      <pc:sldChg chg="modSp mod">
        <pc:chgData name="Danahe Aguilar Esquivel" userId="86af9f07-ddff-46a6-8012-ea5b93cd1af7" providerId="ADAL" clId="{D87AC98F-EA46-45F7-9697-27F41D73605B}" dt="2024-05-22T03:40:02.574" v="6" actId="20577"/>
        <pc:sldMkLst>
          <pc:docMk/>
          <pc:sldMk cId="1342016051" sldId="256"/>
        </pc:sldMkLst>
        <pc:spChg chg="mod">
          <ac:chgData name="Danahe Aguilar Esquivel" userId="86af9f07-ddff-46a6-8012-ea5b93cd1af7" providerId="ADAL" clId="{D87AC98F-EA46-45F7-9697-27F41D73605B}" dt="2024-05-22T03:40:02.574" v="6" actId="20577"/>
          <ac:spMkLst>
            <pc:docMk/>
            <pc:sldMk cId="1342016051" sldId="256"/>
            <ac:spMk id="23" creationId="{62FE8A0A-76CA-6D9B-FCD1-34271F66CD93}"/>
          </ac:spMkLst>
        </pc:spChg>
      </pc:sldChg>
      <pc:sldChg chg="add del">
        <pc:chgData name="Danahe Aguilar Esquivel" userId="86af9f07-ddff-46a6-8012-ea5b93cd1af7" providerId="ADAL" clId="{D87AC98F-EA46-45F7-9697-27F41D73605B}" dt="2024-05-22T03:39:57.950" v="1"/>
        <pc:sldMkLst>
          <pc:docMk/>
          <pc:sldMk cId="2502580668" sldId="294"/>
        </pc:sldMkLst>
      </pc:sldChg>
    </pc:docChg>
  </pc:docChgLst>
</pc:chgInfo>
</file>

<file path=ppt/comments/modernComment_11E_C13A2B15.xml><?xml version="1.0" encoding="utf-8"?>
<p188:cmLst xmlns:a="http://schemas.openxmlformats.org/drawingml/2006/main" xmlns:r="http://schemas.openxmlformats.org/officeDocument/2006/relationships" xmlns:p188="http://schemas.microsoft.com/office/powerpoint/2018/8/main">
  <p188:cm id="{1F17E362-4198-4216-AB9E-99CBFCEE3DE3}" authorId="{D5E9C4FF-9137-D7AF-F794-64F571381BB6}" created="2024-05-22T01:29:45.257">
    <pc:sldMkLst xmlns:pc="http://schemas.microsoft.com/office/powerpoint/2013/main/command">
      <pc:docMk/>
      <pc:sldMk cId="3241814805" sldId="286"/>
    </pc:sldMkLst>
    <p188:txBody>
      <a:bodyPr/>
      <a:lstStyle/>
      <a:p>
        <a:r>
          <a:rPr lang="en-US"/>
          <a:t>Juntemos esta y la siguiente hoja en una sola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Roboto Light" panose="02000000000000000000" pitchFamily="2" charset="0"/>
              </a:defRPr>
            </a:lvl1pPr>
          </a:lstStyle>
          <a:p>
            <a:endParaRPr lang="es-MX"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Roboto Light" panose="02000000000000000000" pitchFamily="2" charset="0"/>
              </a:defRPr>
            </a:lvl1pPr>
          </a:lstStyle>
          <a:p>
            <a:fld id="{92C54C50-747D-492E-8C39-6BE7FB58DCDA}" type="datetimeFigureOut">
              <a:rPr lang="es-MX" smtClean="0"/>
              <a:pPr/>
              <a:t>21/05/2024</a:t>
            </a:fld>
            <a:endParaRPr lang="es-MX" dirty="0"/>
          </a:p>
        </p:txBody>
      </p:sp>
      <p:sp>
        <p:nvSpPr>
          <p:cNvPr id="4" name="Slide Image Placeholder 3"/>
          <p:cNvSpPr>
            <a:spLocks noGrp="1" noRot="1" noChangeAspect="1"/>
          </p:cNvSpPr>
          <p:nvPr>
            <p:ph type="sldImg" idx="2"/>
          </p:nvPr>
        </p:nvSpPr>
        <p:spPr>
          <a:xfrm>
            <a:off x="2235200" y="1143000"/>
            <a:ext cx="2387600" cy="3086100"/>
          </a:xfrm>
          <a:prstGeom prst="rect">
            <a:avLst/>
          </a:prstGeom>
          <a:noFill/>
          <a:ln w="12700">
            <a:solidFill>
              <a:prstClr val="black"/>
            </a:solidFill>
          </a:ln>
        </p:spPr>
        <p:txBody>
          <a:bodyPr vert="horz" lIns="91440" tIns="45720" rIns="91440" bIns="45720" rtlCol="0" anchor="ctr"/>
          <a:lstStyle/>
          <a:p>
            <a:endParaRPr lang="es-MX"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s-MX"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Roboto Light" panose="02000000000000000000" pitchFamily="2" charset="0"/>
              </a:defRPr>
            </a:lvl1pPr>
          </a:lstStyle>
          <a:p>
            <a:endParaRPr lang="es-MX"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Roboto Light" panose="02000000000000000000" pitchFamily="2" charset="0"/>
              </a:defRPr>
            </a:lvl1pPr>
          </a:lstStyle>
          <a:p>
            <a:fld id="{03B389DC-04C2-4B5D-8087-2484FF73C246}" type="slidenum">
              <a:rPr lang="es-MX" smtClean="0"/>
              <a:pPr/>
              <a:t>‹Nº›</a:t>
            </a:fld>
            <a:endParaRPr lang="es-MX" dirty="0"/>
          </a:p>
        </p:txBody>
      </p:sp>
    </p:spTree>
    <p:extLst>
      <p:ext uri="{BB962C8B-B14F-4D97-AF65-F5344CB8AC3E}">
        <p14:creationId xmlns:p14="http://schemas.microsoft.com/office/powerpoint/2010/main" val="3866724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Roboto Light" panose="02000000000000000000" pitchFamily="2" charset="0"/>
        <a:ea typeface="+mn-ea"/>
        <a:cs typeface="+mn-cs"/>
      </a:defRPr>
    </a:lvl1pPr>
    <a:lvl2pPr marL="457200" algn="l" defTabSz="914400" rtl="0" eaLnBrk="1" latinLnBrk="0" hangingPunct="1">
      <a:defRPr sz="1200" kern="1200">
        <a:solidFill>
          <a:schemeClr val="tx1"/>
        </a:solidFill>
        <a:latin typeface="Roboto Light" panose="02000000000000000000" pitchFamily="2" charset="0"/>
        <a:ea typeface="+mn-ea"/>
        <a:cs typeface="+mn-cs"/>
      </a:defRPr>
    </a:lvl2pPr>
    <a:lvl3pPr marL="914400" algn="l" defTabSz="914400" rtl="0" eaLnBrk="1" latinLnBrk="0" hangingPunct="1">
      <a:defRPr sz="1200" kern="1200">
        <a:solidFill>
          <a:schemeClr val="tx1"/>
        </a:solidFill>
        <a:latin typeface="Roboto Light" panose="02000000000000000000" pitchFamily="2" charset="0"/>
        <a:ea typeface="+mn-ea"/>
        <a:cs typeface="+mn-cs"/>
      </a:defRPr>
    </a:lvl3pPr>
    <a:lvl4pPr marL="1371600" algn="l" defTabSz="914400" rtl="0" eaLnBrk="1" latinLnBrk="0" hangingPunct="1">
      <a:defRPr sz="1200" kern="1200">
        <a:solidFill>
          <a:schemeClr val="tx1"/>
        </a:solidFill>
        <a:latin typeface="Roboto Light" panose="02000000000000000000" pitchFamily="2" charset="0"/>
        <a:ea typeface="+mn-ea"/>
        <a:cs typeface="+mn-cs"/>
      </a:defRPr>
    </a:lvl4pPr>
    <a:lvl5pPr marL="1828800" algn="l" defTabSz="914400" rtl="0" eaLnBrk="1" latinLnBrk="0" hangingPunct="1">
      <a:defRPr sz="1200" kern="1200">
        <a:solidFill>
          <a:schemeClr val="tx1"/>
        </a:solidFill>
        <a:latin typeface="Roboto Light"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a:p>
        </p:txBody>
      </p:sp>
      <p:sp>
        <p:nvSpPr>
          <p:cNvPr id="4" name="Slide Number Placeholder 3"/>
          <p:cNvSpPr>
            <a:spLocks noGrp="1"/>
          </p:cNvSpPr>
          <p:nvPr>
            <p:ph type="sldNum" sz="quarter" idx="5"/>
          </p:nvPr>
        </p:nvSpPr>
        <p:spPr/>
        <p:txBody>
          <a:bodyPr/>
          <a:lstStyle/>
          <a:p>
            <a:fld id="{03B389DC-04C2-4B5D-8087-2484FF73C246}" type="slidenum">
              <a:rPr lang="es-MX" smtClean="0"/>
              <a:t>2</a:t>
            </a:fld>
            <a:endParaRPr lang="es-MX"/>
          </a:p>
        </p:txBody>
      </p:sp>
    </p:spTree>
    <p:extLst>
      <p:ext uri="{BB962C8B-B14F-4D97-AF65-F5344CB8AC3E}">
        <p14:creationId xmlns:p14="http://schemas.microsoft.com/office/powerpoint/2010/main" val="7206717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2.sv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hyperlink" Target="mailto:info@bakertilly.mx" TargetMode="External"/><Relationship Id="rId11" Type="http://schemas.openxmlformats.org/officeDocument/2006/relationships/image" Target="../media/image9.png"/><Relationship Id="rId5" Type="http://schemas.openxmlformats.org/officeDocument/2006/relationships/image" Target="../media/image4.sv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7.png"/><Relationship Id="rId14" Type="http://schemas.openxmlformats.org/officeDocument/2006/relationships/image" Target="../media/image12.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5.png"/><Relationship Id="rId7"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9BB4BE2-D79E-8029-E43C-B155E01C24F3}"/>
              </a:ext>
            </a:extLst>
          </p:cNvPr>
          <p:cNvSpPr/>
          <p:nvPr userDrawn="1"/>
        </p:nvSpPr>
        <p:spPr>
          <a:xfrm>
            <a:off x="0" y="0"/>
            <a:ext cx="7775575" cy="8586788"/>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s-MX" dirty="0">
              <a:latin typeface="Roboto Light" panose="02000000000000000000" pitchFamily="2" charset="0"/>
            </a:endParaRPr>
          </a:p>
        </p:txBody>
      </p:sp>
      <p:sp>
        <p:nvSpPr>
          <p:cNvPr id="6" name="Picture Placeholder 5">
            <a:extLst>
              <a:ext uri="{FF2B5EF4-FFF2-40B4-BE49-F238E27FC236}">
                <a16:creationId xmlns:a16="http://schemas.microsoft.com/office/drawing/2014/main" id="{8C33EE91-8712-CCF6-3ED3-89C73B0121D8}"/>
              </a:ext>
            </a:extLst>
          </p:cNvPr>
          <p:cNvSpPr>
            <a:spLocks noGrp="1"/>
          </p:cNvSpPr>
          <p:nvPr>
            <p:ph type="pic" sz="quarter" idx="10"/>
          </p:nvPr>
        </p:nvSpPr>
        <p:spPr>
          <a:xfrm>
            <a:off x="-8732" y="0"/>
            <a:ext cx="7775575" cy="8586788"/>
          </a:xfrm>
        </p:spPr>
        <p:txBody>
          <a:bodyPr/>
          <a:lstStyle/>
          <a:p>
            <a:endParaRPr lang="es-MX"/>
          </a:p>
        </p:txBody>
      </p:sp>
      <p:sp>
        <p:nvSpPr>
          <p:cNvPr id="2" name="Title 1"/>
          <p:cNvSpPr>
            <a:spLocks noGrp="1"/>
          </p:cNvSpPr>
          <p:nvPr>
            <p:ph type="ctrTitle"/>
          </p:nvPr>
        </p:nvSpPr>
        <p:spPr>
          <a:xfrm>
            <a:off x="701675" y="1457325"/>
            <a:ext cx="6354763" cy="2376489"/>
          </a:xfrm>
          <a:prstGeom prst="rect">
            <a:avLst/>
          </a:prstGeom>
        </p:spPr>
        <p:txBody>
          <a:bodyPr anchor="b"/>
          <a:lstStyle>
            <a:lvl1pPr algn="l">
              <a:defRPr sz="5102">
                <a:solidFill>
                  <a:schemeClr val="bg2"/>
                </a:solidFill>
              </a:defRPr>
            </a:lvl1pPr>
          </a:lstStyle>
          <a:p>
            <a:r>
              <a:rPr lang="es-MX" dirty="0"/>
              <a:t>Haz clic para modificar el estilo de título del patrón</a:t>
            </a:r>
            <a:endParaRPr lang="en-US" dirty="0"/>
          </a:p>
        </p:txBody>
      </p:sp>
      <p:sp>
        <p:nvSpPr>
          <p:cNvPr id="3" name="Subtitle 2"/>
          <p:cNvSpPr>
            <a:spLocks noGrp="1"/>
          </p:cNvSpPr>
          <p:nvPr>
            <p:ph type="subTitle" idx="1"/>
          </p:nvPr>
        </p:nvSpPr>
        <p:spPr>
          <a:xfrm>
            <a:off x="701676" y="3851275"/>
            <a:ext cx="2285999" cy="1171575"/>
          </a:xfrm>
        </p:spPr>
        <p:txBody>
          <a:bodyPr/>
          <a:lstStyle>
            <a:lvl1pPr marL="0" indent="0" algn="l">
              <a:buNone/>
              <a:defRPr sz="2041">
                <a:solidFill>
                  <a:schemeClr val="bg2"/>
                </a:solidFill>
              </a:defRPr>
            </a:lvl1pPr>
            <a:lvl2pPr marL="388757" indent="0" algn="ctr">
              <a:buNone/>
              <a:defRPr sz="1701"/>
            </a:lvl2pPr>
            <a:lvl3pPr marL="777514" indent="0" algn="ctr">
              <a:buNone/>
              <a:defRPr sz="1531"/>
            </a:lvl3pPr>
            <a:lvl4pPr marL="1166271" indent="0" algn="ctr">
              <a:buNone/>
              <a:defRPr sz="1360"/>
            </a:lvl4pPr>
            <a:lvl5pPr marL="1555029" indent="0" algn="ctr">
              <a:buNone/>
              <a:defRPr sz="1360"/>
            </a:lvl5pPr>
            <a:lvl6pPr marL="1943786" indent="0" algn="ctr">
              <a:buNone/>
              <a:defRPr sz="1360"/>
            </a:lvl6pPr>
            <a:lvl7pPr marL="2332543" indent="0" algn="ctr">
              <a:buNone/>
              <a:defRPr sz="1360"/>
            </a:lvl7pPr>
            <a:lvl8pPr marL="2721300" indent="0" algn="ctr">
              <a:buNone/>
              <a:defRPr sz="1360"/>
            </a:lvl8pPr>
            <a:lvl9pPr marL="3110057" indent="0" algn="ctr">
              <a:buNone/>
              <a:defRPr sz="1360"/>
            </a:lvl9pPr>
          </a:lstStyle>
          <a:p>
            <a:r>
              <a:rPr lang="es-MX" dirty="0"/>
              <a:t>Haz clic para editar el estilo de subtítulo del patrón</a:t>
            </a:r>
            <a:endParaRPr lang="en-US" dirty="0"/>
          </a:p>
        </p:txBody>
      </p:sp>
      <p:pic>
        <p:nvPicPr>
          <p:cNvPr id="7" name="Gráfico 6">
            <a:extLst>
              <a:ext uri="{FF2B5EF4-FFF2-40B4-BE49-F238E27FC236}">
                <a16:creationId xmlns:a16="http://schemas.microsoft.com/office/drawing/2014/main" id="{675F9F09-8E91-AEE6-B230-5DC9BA04304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83775" y="9023260"/>
            <a:ext cx="2160000" cy="570000"/>
          </a:xfrm>
          <a:prstGeom prst="rect">
            <a:avLst/>
          </a:prstGeom>
        </p:spPr>
      </p:pic>
      <p:pic>
        <p:nvPicPr>
          <p:cNvPr id="8" name="Gráfico 7">
            <a:extLst>
              <a:ext uri="{FF2B5EF4-FFF2-40B4-BE49-F238E27FC236}">
                <a16:creationId xmlns:a16="http://schemas.microsoft.com/office/drawing/2014/main" id="{CEF2A80E-6A97-83F2-1405-8FF6F2CA58B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31800" y="9308260"/>
            <a:ext cx="2160000" cy="229936"/>
          </a:xfrm>
          <a:prstGeom prst="rect">
            <a:avLst/>
          </a:prstGeom>
        </p:spPr>
      </p:pic>
    </p:spTree>
    <p:extLst>
      <p:ext uri="{BB962C8B-B14F-4D97-AF65-F5344CB8AC3E}">
        <p14:creationId xmlns:p14="http://schemas.microsoft.com/office/powerpoint/2010/main" val="2655694894"/>
      </p:ext>
    </p:extLst>
  </p:cSld>
  <p:clrMapOvr>
    <a:masterClrMapping/>
  </p:clrMapOvr>
  <p:extLst>
    <p:ext uri="{DCECCB84-F9BA-43D5-87BE-67443E8EF086}">
      <p15:sldGuideLst xmlns:p15="http://schemas.microsoft.com/office/powerpoint/2012/main">
        <p15:guide id="1" orient="horz" pos="3164" userDrawn="1">
          <p15:clr>
            <a:srgbClr val="FBAE40"/>
          </p15:clr>
        </p15:guide>
        <p15:guide id="2" pos="244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0265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84213" y="881063"/>
            <a:ext cx="3059903" cy="576262"/>
          </a:xfrm>
          <a:prstGeom prst="rect">
            <a:avLst/>
          </a:prstGeom>
        </p:spPr>
        <p:txBody>
          <a:bodyPr>
            <a:normAutofit/>
          </a:bodyPr>
          <a:lstStyle>
            <a:lvl1pPr>
              <a:defRPr sz="1947"/>
            </a:lvl1pPr>
          </a:lstStyle>
          <a:p>
            <a:endParaRPr lang="en-US" dirty="0"/>
          </a:p>
        </p:txBody>
      </p:sp>
      <p:sp>
        <p:nvSpPr>
          <p:cNvPr id="4" name="Content Placeholder 3"/>
          <p:cNvSpPr>
            <a:spLocks noGrp="1"/>
          </p:cNvSpPr>
          <p:nvPr>
            <p:ph sz="half" idx="2"/>
          </p:nvPr>
        </p:nvSpPr>
        <p:spPr>
          <a:xfrm>
            <a:off x="4031454" y="881064"/>
            <a:ext cx="3024984" cy="8245474"/>
          </a:xfrm>
        </p:spPr>
        <p:txBody>
          <a:body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endParaRPr lang="en-US" dirty="0"/>
          </a:p>
        </p:txBody>
      </p:sp>
      <p:sp>
        <p:nvSpPr>
          <p:cNvPr id="17" name="Rectangle 16">
            <a:extLst>
              <a:ext uri="{FF2B5EF4-FFF2-40B4-BE49-F238E27FC236}">
                <a16:creationId xmlns:a16="http://schemas.microsoft.com/office/drawing/2014/main" id="{2F9EDFF3-7E2B-5F20-AFF0-BC56EB5E863A}"/>
              </a:ext>
            </a:extLst>
          </p:cNvPr>
          <p:cNvSpPr/>
          <p:nvPr userDrawn="1"/>
        </p:nvSpPr>
        <p:spPr>
          <a:xfrm>
            <a:off x="8411177" y="2877981"/>
            <a:ext cx="287337" cy="147637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latin typeface="Roboto Light" panose="02000000000000000000" pitchFamily="2" charset="0"/>
            </a:endParaRPr>
          </a:p>
        </p:txBody>
      </p:sp>
      <p:sp>
        <p:nvSpPr>
          <p:cNvPr id="18" name="Rectangle 17">
            <a:extLst>
              <a:ext uri="{FF2B5EF4-FFF2-40B4-BE49-F238E27FC236}">
                <a16:creationId xmlns:a16="http://schemas.microsoft.com/office/drawing/2014/main" id="{825048E0-5FB1-0354-35DA-008C41DD4C67}"/>
              </a:ext>
            </a:extLst>
          </p:cNvPr>
          <p:cNvSpPr/>
          <p:nvPr userDrawn="1"/>
        </p:nvSpPr>
        <p:spPr>
          <a:xfrm rot="16200000">
            <a:off x="9005696" y="4427537"/>
            <a:ext cx="287337" cy="147637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latin typeface="Roboto Light" panose="02000000000000000000" pitchFamily="2" charset="0"/>
            </a:endParaRPr>
          </a:p>
        </p:txBody>
      </p:sp>
    </p:spTree>
    <p:extLst>
      <p:ext uri="{BB962C8B-B14F-4D97-AF65-F5344CB8AC3E}">
        <p14:creationId xmlns:p14="http://schemas.microsoft.com/office/powerpoint/2010/main" val="1010942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A754DFA-12AC-43D5-E8E8-4026301BC4D8}"/>
              </a:ext>
            </a:extLst>
          </p:cNvPr>
          <p:cNvSpPr>
            <a:spLocks noGrp="1"/>
          </p:cNvSpPr>
          <p:nvPr>
            <p:ph type="pic" sz="quarter" idx="10"/>
          </p:nvPr>
        </p:nvSpPr>
        <p:spPr>
          <a:xfrm>
            <a:off x="0" y="0"/>
            <a:ext cx="7775575" cy="10044113"/>
          </a:xfrm>
        </p:spPr>
        <p:txBody>
          <a:bodyPr/>
          <a:lstStyle/>
          <a:p>
            <a:endParaRPr lang="es-MX"/>
          </a:p>
        </p:txBody>
      </p:sp>
    </p:spTree>
    <p:extLst>
      <p:ext uri="{BB962C8B-B14F-4D97-AF65-F5344CB8AC3E}">
        <p14:creationId xmlns:p14="http://schemas.microsoft.com/office/powerpoint/2010/main" val="1511046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 blanco">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14E4255-AF3E-303D-C1A7-58B680E94287}"/>
              </a:ext>
            </a:extLst>
          </p:cNvPr>
          <p:cNvSpPr>
            <a:spLocks noGrp="1"/>
          </p:cNvSpPr>
          <p:nvPr>
            <p:ph type="title"/>
          </p:nvPr>
        </p:nvSpPr>
        <p:spPr>
          <a:xfrm>
            <a:off x="684212" y="4139803"/>
            <a:ext cx="3059905" cy="576262"/>
          </a:xfrm>
        </p:spPr>
        <p:txBody>
          <a:bodyPr>
            <a:normAutofit/>
          </a:bodyPr>
          <a:lstStyle>
            <a:lvl1pPr>
              <a:defRPr sz="1948"/>
            </a:lvl1pPr>
          </a:lstStyle>
          <a:p>
            <a:endParaRPr lang="es-MX" dirty="0"/>
          </a:p>
        </p:txBody>
      </p:sp>
      <p:sp>
        <p:nvSpPr>
          <p:cNvPr id="11" name="Text Placeholder 10">
            <a:extLst>
              <a:ext uri="{FF2B5EF4-FFF2-40B4-BE49-F238E27FC236}">
                <a16:creationId xmlns:a16="http://schemas.microsoft.com/office/drawing/2014/main" id="{43E97B9C-2922-47C9-4332-2DEF07937FF6}"/>
              </a:ext>
            </a:extLst>
          </p:cNvPr>
          <p:cNvSpPr>
            <a:spLocks noGrp="1"/>
          </p:cNvSpPr>
          <p:nvPr>
            <p:ph type="body" sz="quarter" idx="11"/>
          </p:nvPr>
        </p:nvSpPr>
        <p:spPr>
          <a:xfrm>
            <a:off x="684213" y="4716065"/>
            <a:ext cx="3059905" cy="4770835"/>
          </a:xfrm>
        </p:spPr>
        <p:txBody>
          <a:bodyPr lIns="0" tIns="0" rIns="0" bIns="0">
            <a:normAutofit/>
          </a:bodyPr>
          <a:lstStyle>
            <a:lvl1pPr marL="0" indent="0">
              <a:lnSpc>
                <a:spcPts val="1190"/>
              </a:lnSpc>
              <a:spcBef>
                <a:spcPts val="0"/>
              </a:spcBef>
              <a:spcAft>
                <a:spcPts val="1190"/>
              </a:spcAft>
              <a:buFont typeface="Arial" panose="020B0604020202020204" pitchFamily="34" charset="0"/>
              <a:buNone/>
              <a:defRPr sz="1030"/>
            </a:lvl1pPr>
            <a:lvl2pPr marL="388757" indent="0">
              <a:buFont typeface="Arial" panose="020B0604020202020204" pitchFamily="34" charset="0"/>
              <a:buNone/>
              <a:defRPr sz="1200"/>
            </a:lvl2pPr>
            <a:lvl3pPr marL="777514" indent="0">
              <a:buFont typeface="Arial" panose="020B0604020202020204" pitchFamily="34" charset="0"/>
              <a:buNone/>
              <a:defRPr sz="1200"/>
            </a:lvl3pPr>
            <a:lvl4pPr marL="1166271" indent="0">
              <a:buFont typeface="Arial" panose="020B0604020202020204" pitchFamily="34" charset="0"/>
              <a:buNone/>
              <a:defRPr sz="1200"/>
            </a:lvl4pPr>
            <a:lvl5pPr marL="1555028" indent="0">
              <a:buFont typeface="Arial" panose="020B0604020202020204" pitchFamily="34" charset="0"/>
              <a:buNone/>
              <a:defRPr sz="1200"/>
            </a:lvl5pPr>
          </a:lstStyle>
          <a:p>
            <a:pPr lvl="0"/>
            <a:endParaRPr lang="es-MX" dirty="0"/>
          </a:p>
        </p:txBody>
      </p:sp>
      <p:sp>
        <p:nvSpPr>
          <p:cNvPr id="13" name="Text Placeholder 12">
            <a:extLst>
              <a:ext uri="{FF2B5EF4-FFF2-40B4-BE49-F238E27FC236}">
                <a16:creationId xmlns:a16="http://schemas.microsoft.com/office/drawing/2014/main" id="{00DC6D1D-8BA4-6F65-C887-8959023C59E2}"/>
              </a:ext>
            </a:extLst>
          </p:cNvPr>
          <p:cNvSpPr>
            <a:spLocks noGrp="1"/>
          </p:cNvSpPr>
          <p:nvPr>
            <p:ph type="body" sz="quarter" idx="12"/>
          </p:nvPr>
        </p:nvSpPr>
        <p:spPr>
          <a:xfrm>
            <a:off x="4030663" y="4716065"/>
            <a:ext cx="3025775" cy="4770835"/>
          </a:xfrm>
        </p:spPr>
        <p:txBody>
          <a:bodyPr lIns="0" tIns="0" rIns="0" bIns="0">
            <a:normAutofit/>
          </a:bodyPr>
          <a:lstStyle>
            <a:lvl1pPr marL="0" indent="0">
              <a:lnSpc>
                <a:spcPts val="1190"/>
              </a:lnSpc>
              <a:spcBef>
                <a:spcPts val="0"/>
              </a:spcBef>
              <a:spcAft>
                <a:spcPts val="1190"/>
              </a:spcAft>
              <a:buNone/>
              <a:defRPr sz="1030"/>
            </a:lvl1pPr>
            <a:lvl2pPr marL="388757" indent="0">
              <a:buNone/>
              <a:defRPr sz="1200"/>
            </a:lvl2pPr>
            <a:lvl3pPr marL="777514" indent="0">
              <a:buNone/>
              <a:defRPr sz="1200"/>
            </a:lvl3pPr>
            <a:lvl4pPr marL="1166271" indent="0">
              <a:buNone/>
              <a:defRPr sz="1200"/>
            </a:lvl4pPr>
            <a:lvl5pPr marL="1555028" indent="0">
              <a:buNone/>
              <a:defRPr sz="1200"/>
            </a:lvl5pPr>
          </a:lstStyle>
          <a:p>
            <a:pPr lvl="0"/>
            <a:endParaRPr lang="es-MX" dirty="0"/>
          </a:p>
        </p:txBody>
      </p:sp>
      <p:sp>
        <p:nvSpPr>
          <p:cNvPr id="3" name="Picture Placeholder 2">
            <a:extLst>
              <a:ext uri="{FF2B5EF4-FFF2-40B4-BE49-F238E27FC236}">
                <a16:creationId xmlns:a16="http://schemas.microsoft.com/office/drawing/2014/main" id="{C7E93509-3E2D-A82B-6B96-D36B96984179}"/>
              </a:ext>
            </a:extLst>
          </p:cNvPr>
          <p:cNvSpPr>
            <a:spLocks noGrp="1"/>
          </p:cNvSpPr>
          <p:nvPr>
            <p:ph type="pic" sz="quarter" idx="13"/>
          </p:nvPr>
        </p:nvSpPr>
        <p:spPr>
          <a:xfrm>
            <a:off x="0" y="0"/>
            <a:ext cx="7775575" cy="3833813"/>
          </a:xfrm>
        </p:spPr>
        <p:txBody>
          <a:bodyPr/>
          <a:lstStyle/>
          <a:p>
            <a:endParaRPr lang="es-MX"/>
          </a:p>
        </p:txBody>
      </p:sp>
    </p:spTree>
    <p:extLst>
      <p:ext uri="{BB962C8B-B14F-4D97-AF65-F5344CB8AC3E}">
        <p14:creationId xmlns:p14="http://schemas.microsoft.com/office/powerpoint/2010/main" val="3000207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EE4C4A6-D567-C513-1BED-5A78728675D4}"/>
              </a:ext>
            </a:extLst>
          </p:cNvPr>
          <p:cNvSpPr>
            <a:spLocks noGrp="1"/>
          </p:cNvSpPr>
          <p:nvPr>
            <p:ph type="title"/>
          </p:nvPr>
        </p:nvSpPr>
        <p:spPr>
          <a:xfrm>
            <a:off x="683422" y="557213"/>
            <a:ext cx="3059903" cy="566322"/>
          </a:xfrm>
        </p:spPr>
        <p:txBody>
          <a:bodyPr lIns="0" tIns="0" rIns="0" bIns="0">
            <a:normAutofit/>
          </a:bodyPr>
          <a:lstStyle>
            <a:lvl1pPr>
              <a:defRPr sz="1948"/>
            </a:lvl1pPr>
          </a:lstStyle>
          <a:p>
            <a:endParaRPr lang="es-MX" dirty="0"/>
          </a:p>
        </p:txBody>
      </p:sp>
      <p:sp>
        <p:nvSpPr>
          <p:cNvPr id="7" name="Text Placeholder 6">
            <a:extLst>
              <a:ext uri="{FF2B5EF4-FFF2-40B4-BE49-F238E27FC236}">
                <a16:creationId xmlns:a16="http://schemas.microsoft.com/office/drawing/2014/main" id="{E82B9539-C9C8-82C4-747D-0215E8BF6BE5}"/>
              </a:ext>
            </a:extLst>
          </p:cNvPr>
          <p:cNvSpPr>
            <a:spLocks noGrp="1"/>
          </p:cNvSpPr>
          <p:nvPr>
            <p:ph type="body" sz="quarter" idx="11"/>
          </p:nvPr>
        </p:nvSpPr>
        <p:spPr>
          <a:xfrm>
            <a:off x="684213" y="1123535"/>
            <a:ext cx="3059112" cy="6191664"/>
          </a:xfrm>
        </p:spPr>
        <p:txBody>
          <a:bodyPr lIns="0" tIns="0" rIns="0" bIns="0">
            <a:normAutofit/>
          </a:bodyPr>
          <a:lstStyle>
            <a:lvl1pPr marL="0" indent="0" algn="l">
              <a:lnSpc>
                <a:spcPts val="1190"/>
              </a:lnSpc>
              <a:spcBef>
                <a:spcPts val="0"/>
              </a:spcBef>
              <a:spcAft>
                <a:spcPts val="1190"/>
              </a:spcAft>
              <a:buFontTx/>
              <a:buNone/>
              <a:defRPr sz="1030"/>
            </a:lvl1pPr>
            <a:lvl2pPr marL="388757" indent="0" algn="l">
              <a:buFontTx/>
              <a:buNone/>
              <a:defRPr sz="1200"/>
            </a:lvl2pPr>
            <a:lvl3pPr marL="777514" indent="0" algn="l">
              <a:buFontTx/>
              <a:buNone/>
              <a:defRPr sz="1200"/>
            </a:lvl3pPr>
            <a:lvl4pPr marL="1166271" indent="0" algn="l">
              <a:buFontTx/>
              <a:buNone/>
              <a:defRPr sz="1200"/>
            </a:lvl4pPr>
            <a:lvl5pPr marL="1555028" indent="0" algn="l">
              <a:buFontTx/>
              <a:buNone/>
              <a:defRPr sz="1200"/>
            </a:lvl5pPr>
          </a:lstStyle>
          <a:p>
            <a:pPr lvl="0"/>
            <a:endParaRPr lang="es-MX" dirty="0"/>
          </a:p>
        </p:txBody>
      </p:sp>
      <p:sp>
        <p:nvSpPr>
          <p:cNvPr id="11" name="Text Placeholder 10">
            <a:extLst>
              <a:ext uri="{FF2B5EF4-FFF2-40B4-BE49-F238E27FC236}">
                <a16:creationId xmlns:a16="http://schemas.microsoft.com/office/drawing/2014/main" id="{9E498A5F-F333-3236-5385-D9C6EEE7561E}"/>
              </a:ext>
            </a:extLst>
          </p:cNvPr>
          <p:cNvSpPr>
            <a:spLocks noGrp="1"/>
          </p:cNvSpPr>
          <p:nvPr>
            <p:ph type="body" sz="quarter" idx="12"/>
          </p:nvPr>
        </p:nvSpPr>
        <p:spPr>
          <a:xfrm>
            <a:off x="4030663" y="1123535"/>
            <a:ext cx="3025775" cy="6191664"/>
          </a:xfrm>
        </p:spPr>
        <p:txBody>
          <a:bodyPr lIns="0" tIns="0" rIns="0" bIns="0">
            <a:normAutofit/>
          </a:bodyPr>
          <a:lstStyle>
            <a:lvl1pPr marL="0" indent="0">
              <a:lnSpc>
                <a:spcPts val="1190"/>
              </a:lnSpc>
              <a:spcBef>
                <a:spcPts val="0"/>
              </a:spcBef>
              <a:spcAft>
                <a:spcPts val="1190"/>
              </a:spcAft>
              <a:buNone/>
              <a:defRPr sz="1030"/>
            </a:lvl1pPr>
            <a:lvl2pPr marL="388757" indent="0">
              <a:buNone/>
              <a:defRPr sz="1200"/>
            </a:lvl2pPr>
            <a:lvl3pPr marL="777514" indent="0">
              <a:buNone/>
              <a:defRPr sz="1200"/>
            </a:lvl3pPr>
            <a:lvl4pPr marL="1166271" indent="0">
              <a:buNone/>
              <a:defRPr sz="1200"/>
            </a:lvl4pPr>
            <a:lvl5pPr marL="1555028" indent="0">
              <a:buNone/>
              <a:defRPr sz="1200"/>
            </a:lvl5pPr>
          </a:lstStyle>
          <a:p>
            <a:pPr lvl="0"/>
            <a:endParaRPr lang="es-MX" dirty="0"/>
          </a:p>
        </p:txBody>
      </p:sp>
      <p:sp>
        <p:nvSpPr>
          <p:cNvPr id="13" name="Text Placeholder 12">
            <a:extLst>
              <a:ext uri="{FF2B5EF4-FFF2-40B4-BE49-F238E27FC236}">
                <a16:creationId xmlns:a16="http://schemas.microsoft.com/office/drawing/2014/main" id="{A517B3D4-5A1A-AA90-7233-01C8D2233A00}"/>
              </a:ext>
            </a:extLst>
          </p:cNvPr>
          <p:cNvSpPr>
            <a:spLocks noGrp="1"/>
          </p:cNvSpPr>
          <p:nvPr>
            <p:ph type="body" sz="quarter" idx="13"/>
          </p:nvPr>
        </p:nvSpPr>
        <p:spPr>
          <a:xfrm>
            <a:off x="4030663" y="557213"/>
            <a:ext cx="3025775" cy="566322"/>
          </a:xfrm>
        </p:spPr>
        <p:txBody>
          <a:bodyPr lIns="0" tIns="0" rIns="0" bIns="0" anchor="ctr" anchorCtr="0">
            <a:normAutofit/>
          </a:bodyPr>
          <a:lstStyle>
            <a:lvl1pPr marL="0" indent="0">
              <a:buNone/>
              <a:defRPr sz="1948">
                <a:latin typeface="+mj-lt"/>
              </a:defRPr>
            </a:lvl1pPr>
          </a:lstStyle>
          <a:p>
            <a:pPr lvl="0"/>
            <a:endParaRPr lang="es-MX" dirty="0"/>
          </a:p>
        </p:txBody>
      </p:sp>
      <p:sp>
        <p:nvSpPr>
          <p:cNvPr id="3" name="Picture Placeholder 2">
            <a:extLst>
              <a:ext uri="{FF2B5EF4-FFF2-40B4-BE49-F238E27FC236}">
                <a16:creationId xmlns:a16="http://schemas.microsoft.com/office/drawing/2014/main" id="{DCCA7D13-AC6A-8AAC-D0E4-12646114A159}"/>
              </a:ext>
            </a:extLst>
          </p:cNvPr>
          <p:cNvSpPr>
            <a:spLocks noGrp="1"/>
          </p:cNvSpPr>
          <p:nvPr>
            <p:ph type="pic" sz="quarter" idx="14"/>
          </p:nvPr>
        </p:nvSpPr>
        <p:spPr>
          <a:xfrm>
            <a:off x="0" y="7650163"/>
            <a:ext cx="7775575" cy="2393950"/>
          </a:xfrm>
        </p:spPr>
        <p:txBody>
          <a:bodyPr/>
          <a:lstStyle/>
          <a:p>
            <a:endParaRPr lang="es-MX"/>
          </a:p>
        </p:txBody>
      </p:sp>
    </p:spTree>
    <p:extLst>
      <p:ext uri="{BB962C8B-B14F-4D97-AF65-F5344CB8AC3E}">
        <p14:creationId xmlns:p14="http://schemas.microsoft.com/office/powerpoint/2010/main" val="3033707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84213" y="1788428"/>
            <a:ext cx="3042444" cy="576263"/>
          </a:xfrm>
          <a:prstGeom prst="rect">
            <a:avLst/>
          </a:prstGeom>
        </p:spPr>
        <p:txBody>
          <a:bodyPr>
            <a:normAutofit/>
          </a:bodyPr>
          <a:lstStyle>
            <a:lvl1pPr>
              <a:defRPr sz="1948"/>
            </a:lvl1pPr>
          </a:lstStyle>
          <a:p>
            <a:endParaRPr lang="en-US" dirty="0"/>
          </a:p>
        </p:txBody>
      </p:sp>
      <p:sp>
        <p:nvSpPr>
          <p:cNvPr id="15" name="Text Placeholder 14">
            <a:extLst>
              <a:ext uri="{FF2B5EF4-FFF2-40B4-BE49-F238E27FC236}">
                <a16:creationId xmlns:a16="http://schemas.microsoft.com/office/drawing/2014/main" id="{CCE75C56-41CF-B0F0-E078-78304611FFF5}"/>
              </a:ext>
            </a:extLst>
          </p:cNvPr>
          <p:cNvSpPr>
            <a:spLocks noGrp="1"/>
          </p:cNvSpPr>
          <p:nvPr>
            <p:ph type="body" sz="quarter" idx="11"/>
          </p:nvPr>
        </p:nvSpPr>
        <p:spPr>
          <a:xfrm>
            <a:off x="701676" y="2357438"/>
            <a:ext cx="3042442" cy="7129463"/>
          </a:xfrm>
        </p:spPr>
        <p:txBody>
          <a:bodyPr lIns="0" tIns="0" rIns="0" bIns="0">
            <a:normAutofit/>
          </a:bodyPr>
          <a:lstStyle>
            <a:lvl1pPr marL="0" indent="0">
              <a:lnSpc>
                <a:spcPts val="1190"/>
              </a:lnSpc>
              <a:spcBef>
                <a:spcPts val="0"/>
              </a:spcBef>
              <a:spcAft>
                <a:spcPts val="1190"/>
              </a:spcAft>
              <a:buNone/>
              <a:defRPr sz="1030"/>
            </a:lvl1pPr>
            <a:lvl2pPr marL="388757" indent="0">
              <a:lnSpc>
                <a:spcPts val="1366"/>
              </a:lnSpc>
              <a:spcAft>
                <a:spcPts val="1366"/>
              </a:spcAft>
              <a:buNone/>
              <a:defRPr sz="1200"/>
            </a:lvl2pPr>
            <a:lvl3pPr marL="777514" indent="0">
              <a:lnSpc>
                <a:spcPts val="1366"/>
              </a:lnSpc>
              <a:spcAft>
                <a:spcPts val="1366"/>
              </a:spcAft>
              <a:buNone/>
              <a:defRPr sz="1200"/>
            </a:lvl3pPr>
            <a:lvl4pPr marL="1166271" indent="0">
              <a:lnSpc>
                <a:spcPts val="1366"/>
              </a:lnSpc>
              <a:spcAft>
                <a:spcPts val="1366"/>
              </a:spcAft>
              <a:buNone/>
              <a:defRPr sz="1200"/>
            </a:lvl4pPr>
            <a:lvl5pPr marL="1555028" indent="0">
              <a:lnSpc>
                <a:spcPts val="1366"/>
              </a:lnSpc>
              <a:spcAft>
                <a:spcPts val="1366"/>
              </a:spcAft>
              <a:buNone/>
              <a:defRPr sz="1200"/>
            </a:lvl5pPr>
          </a:lstStyle>
          <a:p>
            <a:pPr lvl="0"/>
            <a:endParaRPr lang="es-MX" dirty="0"/>
          </a:p>
        </p:txBody>
      </p:sp>
      <p:sp>
        <p:nvSpPr>
          <p:cNvPr id="17" name="Text Placeholder 16">
            <a:extLst>
              <a:ext uri="{FF2B5EF4-FFF2-40B4-BE49-F238E27FC236}">
                <a16:creationId xmlns:a16="http://schemas.microsoft.com/office/drawing/2014/main" id="{75A40B6D-164E-808A-EC0C-0322C7C6F19F}"/>
              </a:ext>
            </a:extLst>
          </p:cNvPr>
          <p:cNvSpPr>
            <a:spLocks noGrp="1"/>
          </p:cNvSpPr>
          <p:nvPr>
            <p:ph type="body" sz="quarter" idx="12"/>
          </p:nvPr>
        </p:nvSpPr>
        <p:spPr>
          <a:xfrm>
            <a:off x="4031455" y="2357436"/>
            <a:ext cx="3024983" cy="7129463"/>
          </a:xfrm>
        </p:spPr>
        <p:txBody>
          <a:bodyPr lIns="0" tIns="0" rIns="0" bIns="0">
            <a:normAutofit/>
          </a:bodyPr>
          <a:lstStyle>
            <a:lvl1pPr marL="0" indent="0">
              <a:lnSpc>
                <a:spcPts val="1190"/>
              </a:lnSpc>
              <a:spcBef>
                <a:spcPts val="0"/>
              </a:spcBef>
              <a:spcAft>
                <a:spcPts val="1190"/>
              </a:spcAft>
              <a:buNone/>
              <a:defRPr sz="1030"/>
            </a:lvl1pPr>
            <a:lvl2pPr marL="388757" indent="0">
              <a:lnSpc>
                <a:spcPts val="1366"/>
              </a:lnSpc>
              <a:spcAft>
                <a:spcPts val="1366"/>
              </a:spcAft>
              <a:buNone/>
              <a:defRPr sz="1200"/>
            </a:lvl2pPr>
            <a:lvl3pPr marL="777514" indent="0">
              <a:lnSpc>
                <a:spcPts val="1366"/>
              </a:lnSpc>
              <a:spcAft>
                <a:spcPts val="1366"/>
              </a:spcAft>
              <a:buNone/>
              <a:defRPr sz="1200"/>
            </a:lvl3pPr>
            <a:lvl4pPr marL="1166271" indent="0">
              <a:lnSpc>
                <a:spcPts val="1366"/>
              </a:lnSpc>
              <a:spcAft>
                <a:spcPts val="1366"/>
              </a:spcAft>
              <a:buNone/>
              <a:defRPr sz="1200"/>
            </a:lvl4pPr>
            <a:lvl5pPr marL="1555028" indent="0">
              <a:lnSpc>
                <a:spcPts val="1366"/>
              </a:lnSpc>
              <a:spcAft>
                <a:spcPts val="1366"/>
              </a:spcAft>
              <a:buNone/>
              <a:defRPr sz="1200"/>
            </a:lvl5pPr>
          </a:lstStyle>
          <a:p>
            <a:pPr lvl="0"/>
            <a:endParaRPr lang="es-MX" dirty="0"/>
          </a:p>
        </p:txBody>
      </p:sp>
      <p:sp>
        <p:nvSpPr>
          <p:cNvPr id="7" name="Picture Placeholder 6">
            <a:extLst>
              <a:ext uri="{FF2B5EF4-FFF2-40B4-BE49-F238E27FC236}">
                <a16:creationId xmlns:a16="http://schemas.microsoft.com/office/drawing/2014/main" id="{EFB761A0-6EEF-8D7D-C102-ABDEAF2391C6}"/>
              </a:ext>
            </a:extLst>
          </p:cNvPr>
          <p:cNvSpPr>
            <a:spLocks noGrp="1"/>
          </p:cNvSpPr>
          <p:nvPr>
            <p:ph type="pic" sz="quarter" idx="13"/>
          </p:nvPr>
        </p:nvSpPr>
        <p:spPr>
          <a:xfrm>
            <a:off x="0" y="0"/>
            <a:ext cx="7775575" cy="1457325"/>
          </a:xfrm>
        </p:spPr>
        <p:txBody>
          <a:bodyPr/>
          <a:lstStyle/>
          <a:p>
            <a:endParaRPr lang="es-MX" dirty="0"/>
          </a:p>
        </p:txBody>
      </p:sp>
    </p:spTree>
    <p:extLst>
      <p:ext uri="{BB962C8B-B14F-4D97-AF65-F5344CB8AC3E}">
        <p14:creationId xmlns:p14="http://schemas.microsoft.com/office/powerpoint/2010/main" val="532125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EE4C4A6-D567-C513-1BED-5A78728675D4}"/>
              </a:ext>
            </a:extLst>
          </p:cNvPr>
          <p:cNvSpPr>
            <a:spLocks noGrp="1"/>
          </p:cNvSpPr>
          <p:nvPr>
            <p:ph type="title"/>
          </p:nvPr>
        </p:nvSpPr>
        <p:spPr>
          <a:xfrm>
            <a:off x="683422" y="557213"/>
            <a:ext cx="3059903" cy="576262"/>
          </a:xfrm>
        </p:spPr>
        <p:txBody>
          <a:bodyPr>
            <a:normAutofit/>
          </a:bodyPr>
          <a:lstStyle>
            <a:lvl1pPr>
              <a:defRPr sz="1948"/>
            </a:lvl1pPr>
          </a:lstStyle>
          <a:p>
            <a:endParaRPr lang="es-MX" dirty="0"/>
          </a:p>
        </p:txBody>
      </p:sp>
      <p:sp>
        <p:nvSpPr>
          <p:cNvPr id="7" name="Text Placeholder 6">
            <a:extLst>
              <a:ext uri="{FF2B5EF4-FFF2-40B4-BE49-F238E27FC236}">
                <a16:creationId xmlns:a16="http://schemas.microsoft.com/office/drawing/2014/main" id="{E82B9539-C9C8-82C4-747D-0215E8BF6BE5}"/>
              </a:ext>
            </a:extLst>
          </p:cNvPr>
          <p:cNvSpPr>
            <a:spLocks noGrp="1"/>
          </p:cNvSpPr>
          <p:nvPr>
            <p:ph type="body" sz="quarter" idx="11"/>
          </p:nvPr>
        </p:nvSpPr>
        <p:spPr>
          <a:xfrm>
            <a:off x="684213" y="1133475"/>
            <a:ext cx="3059112" cy="6229350"/>
          </a:xfrm>
        </p:spPr>
        <p:txBody>
          <a:bodyPr lIns="0" tIns="0" rIns="0" bIns="0">
            <a:normAutofit/>
          </a:bodyPr>
          <a:lstStyle>
            <a:lvl1pPr marL="0" indent="0" algn="l">
              <a:lnSpc>
                <a:spcPts val="1190"/>
              </a:lnSpc>
              <a:spcBef>
                <a:spcPts val="0"/>
              </a:spcBef>
              <a:spcAft>
                <a:spcPts val="1190"/>
              </a:spcAft>
              <a:buFontTx/>
              <a:buNone/>
              <a:defRPr sz="1030"/>
            </a:lvl1pPr>
            <a:lvl2pPr marL="388757" indent="0" algn="l">
              <a:buFontTx/>
              <a:buNone/>
              <a:defRPr sz="1200"/>
            </a:lvl2pPr>
            <a:lvl3pPr marL="777514" indent="0" algn="l">
              <a:buFontTx/>
              <a:buNone/>
              <a:defRPr sz="1200"/>
            </a:lvl3pPr>
            <a:lvl4pPr marL="1166271" indent="0" algn="l">
              <a:buFontTx/>
              <a:buNone/>
              <a:defRPr sz="1200"/>
            </a:lvl4pPr>
            <a:lvl5pPr marL="1555028" indent="0" algn="l">
              <a:buFontTx/>
              <a:buNone/>
              <a:defRPr sz="1200"/>
            </a:lvl5pPr>
          </a:lstStyle>
          <a:p>
            <a:pPr lvl="0"/>
            <a:endParaRPr lang="es-MX" dirty="0"/>
          </a:p>
        </p:txBody>
      </p:sp>
      <p:sp>
        <p:nvSpPr>
          <p:cNvPr id="11" name="Text Placeholder 10">
            <a:extLst>
              <a:ext uri="{FF2B5EF4-FFF2-40B4-BE49-F238E27FC236}">
                <a16:creationId xmlns:a16="http://schemas.microsoft.com/office/drawing/2014/main" id="{9E498A5F-F333-3236-5385-D9C6EEE7561E}"/>
              </a:ext>
            </a:extLst>
          </p:cNvPr>
          <p:cNvSpPr>
            <a:spLocks noGrp="1"/>
          </p:cNvSpPr>
          <p:nvPr>
            <p:ph type="body" sz="quarter" idx="12"/>
          </p:nvPr>
        </p:nvSpPr>
        <p:spPr>
          <a:xfrm>
            <a:off x="4030663" y="1133475"/>
            <a:ext cx="3025775" cy="6229350"/>
          </a:xfrm>
        </p:spPr>
        <p:txBody>
          <a:bodyPr lIns="0" tIns="0" rIns="0" bIns="0">
            <a:normAutofit/>
          </a:bodyPr>
          <a:lstStyle>
            <a:lvl1pPr marL="0" indent="0">
              <a:lnSpc>
                <a:spcPts val="1190"/>
              </a:lnSpc>
              <a:spcBef>
                <a:spcPts val="0"/>
              </a:spcBef>
              <a:spcAft>
                <a:spcPts val="1190"/>
              </a:spcAft>
              <a:buNone/>
              <a:defRPr sz="1030"/>
            </a:lvl1pPr>
            <a:lvl2pPr marL="388757" indent="0">
              <a:buNone/>
              <a:defRPr sz="1200"/>
            </a:lvl2pPr>
            <a:lvl3pPr marL="777514" indent="0">
              <a:buNone/>
              <a:defRPr sz="1200"/>
            </a:lvl3pPr>
            <a:lvl4pPr marL="1166271" indent="0">
              <a:buNone/>
              <a:defRPr sz="1200"/>
            </a:lvl4pPr>
            <a:lvl5pPr marL="1555028" indent="0">
              <a:buNone/>
              <a:defRPr sz="1200"/>
            </a:lvl5pPr>
          </a:lstStyle>
          <a:p>
            <a:pPr lvl="0"/>
            <a:endParaRPr lang="es-MX" dirty="0"/>
          </a:p>
        </p:txBody>
      </p:sp>
      <p:sp>
        <p:nvSpPr>
          <p:cNvPr id="3" name="Picture Placeholder 2">
            <a:extLst>
              <a:ext uri="{FF2B5EF4-FFF2-40B4-BE49-F238E27FC236}">
                <a16:creationId xmlns:a16="http://schemas.microsoft.com/office/drawing/2014/main" id="{6860B018-1616-8F20-548F-93473DEA7DD7}"/>
              </a:ext>
            </a:extLst>
          </p:cNvPr>
          <p:cNvSpPr>
            <a:spLocks noGrp="1"/>
          </p:cNvSpPr>
          <p:nvPr>
            <p:ph type="pic" sz="quarter" idx="13"/>
          </p:nvPr>
        </p:nvSpPr>
        <p:spPr>
          <a:xfrm>
            <a:off x="0" y="7650163"/>
            <a:ext cx="7775575" cy="2393950"/>
          </a:xfrm>
        </p:spPr>
        <p:txBody>
          <a:bodyPr/>
          <a:lstStyle/>
          <a:p>
            <a:endParaRPr lang="es-MX"/>
          </a:p>
        </p:txBody>
      </p:sp>
    </p:spTree>
    <p:extLst>
      <p:ext uri="{BB962C8B-B14F-4D97-AF65-F5344CB8AC3E}">
        <p14:creationId xmlns:p14="http://schemas.microsoft.com/office/powerpoint/2010/main" val="2648698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82B9539-C9C8-82C4-747D-0215E8BF6BE5}"/>
              </a:ext>
            </a:extLst>
          </p:cNvPr>
          <p:cNvSpPr>
            <a:spLocks noGrp="1"/>
          </p:cNvSpPr>
          <p:nvPr>
            <p:ph type="body" sz="quarter" idx="11"/>
          </p:nvPr>
        </p:nvSpPr>
        <p:spPr>
          <a:xfrm>
            <a:off x="684213" y="557212"/>
            <a:ext cx="3059112" cy="6769097"/>
          </a:xfrm>
        </p:spPr>
        <p:txBody>
          <a:bodyPr lIns="0" tIns="0" rIns="0" bIns="0">
            <a:normAutofit/>
          </a:bodyPr>
          <a:lstStyle>
            <a:lvl1pPr marL="0" indent="0" algn="l">
              <a:lnSpc>
                <a:spcPts val="1190"/>
              </a:lnSpc>
              <a:spcBef>
                <a:spcPts val="0"/>
              </a:spcBef>
              <a:spcAft>
                <a:spcPts val="1190"/>
              </a:spcAft>
              <a:buFontTx/>
              <a:buNone/>
              <a:defRPr sz="1030"/>
            </a:lvl1pPr>
            <a:lvl2pPr marL="388757" indent="0" algn="l">
              <a:buFontTx/>
              <a:buNone/>
              <a:defRPr sz="1200"/>
            </a:lvl2pPr>
            <a:lvl3pPr marL="777514" indent="0" algn="l">
              <a:buFontTx/>
              <a:buNone/>
              <a:defRPr sz="1200"/>
            </a:lvl3pPr>
            <a:lvl4pPr marL="1166271" indent="0" algn="l">
              <a:buFontTx/>
              <a:buNone/>
              <a:defRPr sz="1200"/>
            </a:lvl4pPr>
            <a:lvl5pPr marL="1555028" indent="0" algn="l">
              <a:buFontTx/>
              <a:buNone/>
              <a:defRPr sz="1200"/>
            </a:lvl5pPr>
          </a:lstStyle>
          <a:p>
            <a:pPr lvl="0"/>
            <a:endParaRPr lang="es-MX" dirty="0"/>
          </a:p>
        </p:txBody>
      </p:sp>
      <p:sp>
        <p:nvSpPr>
          <p:cNvPr id="11" name="Text Placeholder 10">
            <a:extLst>
              <a:ext uri="{FF2B5EF4-FFF2-40B4-BE49-F238E27FC236}">
                <a16:creationId xmlns:a16="http://schemas.microsoft.com/office/drawing/2014/main" id="{9E498A5F-F333-3236-5385-D9C6EEE7561E}"/>
              </a:ext>
            </a:extLst>
          </p:cNvPr>
          <p:cNvSpPr>
            <a:spLocks noGrp="1"/>
          </p:cNvSpPr>
          <p:nvPr>
            <p:ph type="body" sz="quarter" idx="12"/>
          </p:nvPr>
        </p:nvSpPr>
        <p:spPr>
          <a:xfrm>
            <a:off x="4030663" y="557213"/>
            <a:ext cx="3025775" cy="6769098"/>
          </a:xfrm>
        </p:spPr>
        <p:txBody>
          <a:bodyPr lIns="0" tIns="0" rIns="0" bIns="0">
            <a:normAutofit/>
          </a:bodyPr>
          <a:lstStyle>
            <a:lvl1pPr marL="0" indent="0">
              <a:lnSpc>
                <a:spcPts val="1190"/>
              </a:lnSpc>
              <a:spcBef>
                <a:spcPts val="0"/>
              </a:spcBef>
              <a:spcAft>
                <a:spcPts val="1190"/>
              </a:spcAft>
              <a:buNone/>
              <a:defRPr sz="1030"/>
            </a:lvl1pPr>
            <a:lvl2pPr marL="388757" indent="0">
              <a:buNone/>
              <a:defRPr sz="1200"/>
            </a:lvl2pPr>
            <a:lvl3pPr marL="777514" indent="0">
              <a:buNone/>
              <a:defRPr sz="1200"/>
            </a:lvl3pPr>
            <a:lvl4pPr marL="1166271" indent="0">
              <a:buNone/>
              <a:defRPr sz="1200"/>
            </a:lvl4pPr>
            <a:lvl5pPr marL="1555028" indent="0">
              <a:buNone/>
              <a:defRPr sz="1200"/>
            </a:lvl5pPr>
          </a:lstStyle>
          <a:p>
            <a:pPr lvl="0"/>
            <a:endParaRPr lang="es-MX" dirty="0"/>
          </a:p>
        </p:txBody>
      </p:sp>
      <p:sp>
        <p:nvSpPr>
          <p:cNvPr id="5" name="Picture Placeholder 4">
            <a:extLst>
              <a:ext uri="{FF2B5EF4-FFF2-40B4-BE49-F238E27FC236}">
                <a16:creationId xmlns:a16="http://schemas.microsoft.com/office/drawing/2014/main" id="{A009263E-4618-4DA3-5353-BB5EC2FAF0C4}"/>
              </a:ext>
            </a:extLst>
          </p:cNvPr>
          <p:cNvSpPr>
            <a:spLocks noGrp="1"/>
          </p:cNvSpPr>
          <p:nvPr>
            <p:ph type="pic" sz="quarter" idx="13"/>
          </p:nvPr>
        </p:nvSpPr>
        <p:spPr>
          <a:xfrm>
            <a:off x="0" y="7650163"/>
            <a:ext cx="7775575" cy="2393950"/>
          </a:xfrm>
        </p:spPr>
        <p:txBody>
          <a:bodyPr/>
          <a:lstStyle/>
          <a:p>
            <a:endParaRPr lang="es-MX"/>
          </a:p>
        </p:txBody>
      </p:sp>
    </p:spTree>
    <p:extLst>
      <p:ext uri="{BB962C8B-B14F-4D97-AF65-F5344CB8AC3E}">
        <p14:creationId xmlns:p14="http://schemas.microsoft.com/office/powerpoint/2010/main" val="4164845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84213" y="2660728"/>
            <a:ext cx="3059905" cy="576262"/>
          </a:xfrm>
          <a:prstGeom prst="rect">
            <a:avLst/>
          </a:prstGeom>
        </p:spPr>
        <p:txBody>
          <a:bodyPr>
            <a:normAutofit/>
          </a:bodyPr>
          <a:lstStyle>
            <a:lvl1pPr>
              <a:defRPr sz="1948"/>
            </a:lvl1pPr>
          </a:lstStyle>
          <a:p>
            <a:endParaRPr lang="en-US" dirty="0"/>
          </a:p>
        </p:txBody>
      </p:sp>
      <p:sp>
        <p:nvSpPr>
          <p:cNvPr id="15" name="Text Placeholder 14">
            <a:extLst>
              <a:ext uri="{FF2B5EF4-FFF2-40B4-BE49-F238E27FC236}">
                <a16:creationId xmlns:a16="http://schemas.microsoft.com/office/drawing/2014/main" id="{CCE75C56-41CF-B0F0-E078-78304611FFF5}"/>
              </a:ext>
            </a:extLst>
          </p:cNvPr>
          <p:cNvSpPr>
            <a:spLocks noGrp="1"/>
          </p:cNvSpPr>
          <p:nvPr>
            <p:ph type="body" sz="quarter" idx="11"/>
          </p:nvPr>
        </p:nvSpPr>
        <p:spPr>
          <a:xfrm>
            <a:off x="701676" y="3236990"/>
            <a:ext cx="3042442" cy="6249911"/>
          </a:xfrm>
        </p:spPr>
        <p:txBody>
          <a:bodyPr lIns="0" tIns="0" rIns="0" bIns="0">
            <a:normAutofit/>
          </a:bodyPr>
          <a:lstStyle>
            <a:lvl1pPr marL="0" indent="0">
              <a:lnSpc>
                <a:spcPts val="1190"/>
              </a:lnSpc>
              <a:spcBef>
                <a:spcPts val="0"/>
              </a:spcBef>
              <a:spcAft>
                <a:spcPts val="1190"/>
              </a:spcAft>
              <a:buNone/>
              <a:defRPr sz="1030"/>
            </a:lvl1pPr>
            <a:lvl2pPr marL="388757" indent="0">
              <a:lnSpc>
                <a:spcPts val="1366"/>
              </a:lnSpc>
              <a:spcAft>
                <a:spcPts val="1366"/>
              </a:spcAft>
              <a:buNone/>
              <a:defRPr sz="1200"/>
            </a:lvl2pPr>
            <a:lvl3pPr marL="777514" indent="0">
              <a:lnSpc>
                <a:spcPts val="1366"/>
              </a:lnSpc>
              <a:spcAft>
                <a:spcPts val="1366"/>
              </a:spcAft>
              <a:buNone/>
              <a:defRPr sz="1200"/>
            </a:lvl3pPr>
            <a:lvl4pPr marL="1166271" indent="0">
              <a:lnSpc>
                <a:spcPts val="1366"/>
              </a:lnSpc>
              <a:spcAft>
                <a:spcPts val="1366"/>
              </a:spcAft>
              <a:buNone/>
              <a:defRPr sz="1200"/>
            </a:lvl4pPr>
            <a:lvl5pPr marL="1555028" indent="0">
              <a:lnSpc>
                <a:spcPts val="1366"/>
              </a:lnSpc>
              <a:spcAft>
                <a:spcPts val="1366"/>
              </a:spcAft>
              <a:buNone/>
              <a:defRPr sz="1200"/>
            </a:lvl5pPr>
          </a:lstStyle>
          <a:p>
            <a:pPr lvl="0"/>
            <a:endParaRPr lang="es-MX" dirty="0"/>
          </a:p>
        </p:txBody>
      </p:sp>
      <p:sp>
        <p:nvSpPr>
          <p:cNvPr id="17" name="Text Placeholder 16">
            <a:extLst>
              <a:ext uri="{FF2B5EF4-FFF2-40B4-BE49-F238E27FC236}">
                <a16:creationId xmlns:a16="http://schemas.microsoft.com/office/drawing/2014/main" id="{75A40B6D-164E-808A-EC0C-0322C7C6F19F}"/>
              </a:ext>
            </a:extLst>
          </p:cNvPr>
          <p:cNvSpPr>
            <a:spLocks noGrp="1"/>
          </p:cNvSpPr>
          <p:nvPr>
            <p:ph type="body" sz="quarter" idx="12"/>
          </p:nvPr>
        </p:nvSpPr>
        <p:spPr>
          <a:xfrm>
            <a:off x="4031455" y="3236990"/>
            <a:ext cx="3024983" cy="6249910"/>
          </a:xfrm>
        </p:spPr>
        <p:txBody>
          <a:bodyPr lIns="0" tIns="0" rIns="0" bIns="0">
            <a:normAutofit/>
          </a:bodyPr>
          <a:lstStyle>
            <a:lvl1pPr marL="0" indent="0">
              <a:lnSpc>
                <a:spcPts val="1190"/>
              </a:lnSpc>
              <a:spcBef>
                <a:spcPts val="0"/>
              </a:spcBef>
              <a:spcAft>
                <a:spcPts val="1190"/>
              </a:spcAft>
              <a:buNone/>
              <a:defRPr sz="1030"/>
            </a:lvl1pPr>
            <a:lvl2pPr marL="388757" indent="0">
              <a:lnSpc>
                <a:spcPts val="1366"/>
              </a:lnSpc>
              <a:spcAft>
                <a:spcPts val="1366"/>
              </a:spcAft>
              <a:buNone/>
              <a:defRPr sz="1200"/>
            </a:lvl2pPr>
            <a:lvl3pPr marL="777514" indent="0">
              <a:lnSpc>
                <a:spcPts val="1366"/>
              </a:lnSpc>
              <a:spcAft>
                <a:spcPts val="1366"/>
              </a:spcAft>
              <a:buNone/>
              <a:defRPr sz="1200"/>
            </a:lvl3pPr>
            <a:lvl4pPr marL="1166271" indent="0">
              <a:lnSpc>
                <a:spcPts val="1366"/>
              </a:lnSpc>
              <a:spcAft>
                <a:spcPts val="1366"/>
              </a:spcAft>
              <a:buNone/>
              <a:defRPr sz="1200"/>
            </a:lvl4pPr>
            <a:lvl5pPr marL="1555028" indent="0">
              <a:lnSpc>
                <a:spcPts val="1366"/>
              </a:lnSpc>
              <a:spcAft>
                <a:spcPts val="1366"/>
              </a:spcAft>
              <a:buNone/>
              <a:defRPr sz="1200"/>
            </a:lvl5pPr>
          </a:lstStyle>
          <a:p>
            <a:pPr lvl="0"/>
            <a:endParaRPr lang="es-MX" dirty="0"/>
          </a:p>
        </p:txBody>
      </p:sp>
      <p:sp>
        <p:nvSpPr>
          <p:cNvPr id="4" name="Picture Placeholder 3">
            <a:extLst>
              <a:ext uri="{FF2B5EF4-FFF2-40B4-BE49-F238E27FC236}">
                <a16:creationId xmlns:a16="http://schemas.microsoft.com/office/drawing/2014/main" id="{FA445301-EB57-0E18-D81B-95D49BCEA857}"/>
              </a:ext>
            </a:extLst>
          </p:cNvPr>
          <p:cNvSpPr>
            <a:spLocks noGrp="1"/>
          </p:cNvSpPr>
          <p:nvPr>
            <p:ph type="pic" sz="quarter" idx="13"/>
          </p:nvPr>
        </p:nvSpPr>
        <p:spPr>
          <a:xfrm>
            <a:off x="0" y="0"/>
            <a:ext cx="7775575" cy="2357438"/>
          </a:xfrm>
        </p:spPr>
        <p:txBody>
          <a:bodyPr/>
          <a:lstStyle/>
          <a:p>
            <a:endParaRPr lang="es-MX"/>
          </a:p>
        </p:txBody>
      </p:sp>
    </p:spTree>
    <p:extLst>
      <p:ext uri="{BB962C8B-B14F-4D97-AF65-F5344CB8AC3E}">
        <p14:creationId xmlns:p14="http://schemas.microsoft.com/office/powerpoint/2010/main" val="2240612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ido con título">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684213" y="2644776"/>
            <a:ext cx="3059906" cy="6481761"/>
          </a:xfrm>
        </p:spPr>
        <p:txBody>
          <a:bodyPr lIns="0" tIns="0" rIns="0" bIns="0">
            <a:normAutofit/>
          </a:bodyPr>
          <a:lstStyle>
            <a:lvl1pPr marL="0" indent="0">
              <a:lnSpc>
                <a:spcPts val="1190"/>
              </a:lnSpc>
              <a:spcBef>
                <a:spcPts val="0"/>
              </a:spcBef>
              <a:spcAft>
                <a:spcPts val="1190"/>
              </a:spcAft>
              <a:buNone/>
              <a:defRPr sz="103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endParaRPr lang="es-MX" dirty="0"/>
          </a:p>
        </p:txBody>
      </p:sp>
      <p:sp>
        <p:nvSpPr>
          <p:cNvPr id="10" name="Text Placeholder 9">
            <a:extLst>
              <a:ext uri="{FF2B5EF4-FFF2-40B4-BE49-F238E27FC236}">
                <a16:creationId xmlns:a16="http://schemas.microsoft.com/office/drawing/2014/main" id="{82D13C4D-1B68-F6FA-52EA-A67D964E94AE}"/>
              </a:ext>
            </a:extLst>
          </p:cNvPr>
          <p:cNvSpPr>
            <a:spLocks noGrp="1"/>
          </p:cNvSpPr>
          <p:nvPr>
            <p:ph type="body" sz="quarter" idx="10"/>
          </p:nvPr>
        </p:nvSpPr>
        <p:spPr>
          <a:xfrm>
            <a:off x="4030663" y="2644775"/>
            <a:ext cx="3025775" cy="6481763"/>
          </a:xfrm>
        </p:spPr>
        <p:txBody>
          <a:bodyPr lIns="0" tIns="0" rIns="0" bIns="0">
            <a:normAutofit/>
          </a:bodyPr>
          <a:lstStyle>
            <a:lvl1pPr marL="0" indent="0">
              <a:lnSpc>
                <a:spcPts val="1190"/>
              </a:lnSpc>
              <a:spcBef>
                <a:spcPts val="0"/>
              </a:spcBef>
              <a:spcAft>
                <a:spcPts val="1190"/>
              </a:spcAft>
              <a:buNone/>
              <a:defRPr sz="1030"/>
            </a:lvl1pPr>
            <a:lvl2pPr marL="388757" indent="0">
              <a:lnSpc>
                <a:spcPts val="1366"/>
              </a:lnSpc>
              <a:spcAft>
                <a:spcPts val="1366"/>
              </a:spcAft>
              <a:buNone/>
              <a:defRPr sz="1200"/>
            </a:lvl2pPr>
            <a:lvl3pPr marL="777514" indent="0">
              <a:lnSpc>
                <a:spcPts val="1366"/>
              </a:lnSpc>
              <a:spcAft>
                <a:spcPts val="1366"/>
              </a:spcAft>
              <a:buNone/>
              <a:defRPr sz="1200"/>
            </a:lvl3pPr>
            <a:lvl4pPr marL="1166271" indent="0">
              <a:lnSpc>
                <a:spcPts val="1366"/>
              </a:lnSpc>
              <a:spcAft>
                <a:spcPts val="1366"/>
              </a:spcAft>
              <a:buNone/>
              <a:defRPr sz="1200"/>
            </a:lvl4pPr>
            <a:lvl5pPr marL="1555028" indent="0">
              <a:lnSpc>
                <a:spcPts val="1366"/>
              </a:lnSpc>
              <a:spcAft>
                <a:spcPts val="1366"/>
              </a:spcAft>
              <a:buNone/>
              <a:defRPr sz="1200"/>
            </a:lvl5pPr>
          </a:lstStyle>
          <a:p>
            <a:pPr lvl="0"/>
            <a:endParaRPr lang="es-MX" dirty="0"/>
          </a:p>
        </p:txBody>
      </p:sp>
      <p:sp>
        <p:nvSpPr>
          <p:cNvPr id="5" name="Picture Placeholder 4">
            <a:extLst>
              <a:ext uri="{FF2B5EF4-FFF2-40B4-BE49-F238E27FC236}">
                <a16:creationId xmlns:a16="http://schemas.microsoft.com/office/drawing/2014/main" id="{EA2F5D7E-9B70-E8DF-8E7D-123A5EF3D60B}"/>
              </a:ext>
            </a:extLst>
          </p:cNvPr>
          <p:cNvSpPr>
            <a:spLocks noGrp="1"/>
          </p:cNvSpPr>
          <p:nvPr>
            <p:ph type="pic" sz="quarter" idx="11"/>
          </p:nvPr>
        </p:nvSpPr>
        <p:spPr>
          <a:xfrm>
            <a:off x="0" y="0"/>
            <a:ext cx="7775575" cy="2357438"/>
          </a:xfrm>
        </p:spPr>
        <p:txBody>
          <a:bodyPr/>
          <a:lstStyle/>
          <a:p>
            <a:endParaRPr lang="es-MX"/>
          </a:p>
        </p:txBody>
      </p:sp>
    </p:spTree>
    <p:extLst>
      <p:ext uri="{BB962C8B-B14F-4D97-AF65-F5344CB8AC3E}">
        <p14:creationId xmlns:p14="http://schemas.microsoft.com/office/powerpoint/2010/main" val="7431763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n con título">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AD6872A-1F35-D8AA-013B-9F6A1B869A97}"/>
              </a:ext>
            </a:extLst>
          </p:cNvPr>
          <p:cNvSpPr>
            <a:spLocks noGrp="1"/>
          </p:cNvSpPr>
          <p:nvPr>
            <p:ph type="pic" sz="quarter" idx="12"/>
          </p:nvPr>
        </p:nvSpPr>
        <p:spPr>
          <a:xfrm>
            <a:off x="0" y="0"/>
            <a:ext cx="7775575" cy="2357438"/>
          </a:xfrm>
        </p:spPr>
        <p:txBody>
          <a:bodyPr/>
          <a:lstStyle/>
          <a:p>
            <a:endParaRPr lang="es-MX"/>
          </a:p>
        </p:txBody>
      </p:sp>
      <p:sp>
        <p:nvSpPr>
          <p:cNvPr id="2" name="Title 1"/>
          <p:cNvSpPr>
            <a:spLocks noGrp="1"/>
          </p:cNvSpPr>
          <p:nvPr>
            <p:ph type="title"/>
          </p:nvPr>
        </p:nvSpPr>
        <p:spPr>
          <a:xfrm>
            <a:off x="683422" y="2709173"/>
            <a:ext cx="3077366" cy="576262"/>
          </a:xfrm>
          <a:prstGeom prst="rect">
            <a:avLst/>
          </a:prstGeom>
        </p:spPr>
        <p:txBody>
          <a:bodyPr lIns="0" tIns="0" rIns="0" bIns="0" anchor="ctr" anchorCtr="0">
            <a:normAutofit/>
          </a:bodyPr>
          <a:lstStyle>
            <a:lvl1pPr>
              <a:defRPr sz="1948"/>
            </a:lvl1pPr>
          </a:lstStyle>
          <a:p>
            <a:endParaRPr lang="en-US" dirty="0"/>
          </a:p>
        </p:txBody>
      </p:sp>
      <p:sp>
        <p:nvSpPr>
          <p:cNvPr id="4" name="Text Placeholder 3"/>
          <p:cNvSpPr>
            <a:spLocks noGrp="1"/>
          </p:cNvSpPr>
          <p:nvPr>
            <p:ph type="body" sz="half" idx="2"/>
          </p:nvPr>
        </p:nvSpPr>
        <p:spPr>
          <a:xfrm>
            <a:off x="4013992" y="3275804"/>
            <a:ext cx="3042446" cy="6211096"/>
          </a:xfrm>
        </p:spPr>
        <p:txBody>
          <a:bodyPr lIns="0" tIns="0" rIns="0" bIns="0">
            <a:normAutofit/>
          </a:bodyPr>
          <a:lstStyle>
            <a:lvl1pPr marL="0" indent="0">
              <a:lnSpc>
                <a:spcPts val="1190"/>
              </a:lnSpc>
              <a:spcBef>
                <a:spcPts val="0"/>
              </a:spcBef>
              <a:spcAft>
                <a:spcPts val="1190"/>
              </a:spcAft>
              <a:buNone/>
              <a:defRPr sz="1028"/>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endParaRPr lang="es-MX" dirty="0"/>
          </a:p>
        </p:txBody>
      </p:sp>
      <p:sp>
        <p:nvSpPr>
          <p:cNvPr id="18" name="Text Placeholder 17">
            <a:extLst>
              <a:ext uri="{FF2B5EF4-FFF2-40B4-BE49-F238E27FC236}">
                <a16:creationId xmlns:a16="http://schemas.microsoft.com/office/drawing/2014/main" id="{6D0841BB-F6DF-3127-AB35-D1172C510326}"/>
              </a:ext>
            </a:extLst>
          </p:cNvPr>
          <p:cNvSpPr>
            <a:spLocks noGrp="1"/>
          </p:cNvSpPr>
          <p:nvPr>
            <p:ph type="body" sz="quarter" idx="11"/>
          </p:nvPr>
        </p:nvSpPr>
        <p:spPr>
          <a:xfrm>
            <a:off x="684213" y="3285435"/>
            <a:ext cx="3076575" cy="6201465"/>
          </a:xfrm>
        </p:spPr>
        <p:txBody>
          <a:bodyPr lIns="0" tIns="0" rIns="0" bIns="0">
            <a:normAutofit/>
          </a:bodyPr>
          <a:lstStyle>
            <a:lvl1pPr marL="0" indent="0">
              <a:lnSpc>
                <a:spcPts val="1190"/>
              </a:lnSpc>
              <a:spcBef>
                <a:spcPts val="0"/>
              </a:spcBef>
              <a:spcAft>
                <a:spcPts val="1190"/>
              </a:spcAft>
              <a:buNone/>
              <a:defRPr sz="1030"/>
            </a:lvl1pPr>
            <a:lvl2pPr marL="388757" indent="0">
              <a:lnSpc>
                <a:spcPts val="1366"/>
              </a:lnSpc>
              <a:spcAft>
                <a:spcPts val="1366"/>
              </a:spcAft>
              <a:buNone/>
              <a:defRPr sz="1200"/>
            </a:lvl2pPr>
            <a:lvl3pPr marL="777514" indent="0">
              <a:lnSpc>
                <a:spcPts val="1366"/>
              </a:lnSpc>
              <a:spcAft>
                <a:spcPts val="1366"/>
              </a:spcAft>
              <a:buNone/>
              <a:defRPr sz="1200"/>
            </a:lvl3pPr>
            <a:lvl4pPr marL="1166271" indent="0">
              <a:lnSpc>
                <a:spcPts val="1366"/>
              </a:lnSpc>
              <a:spcAft>
                <a:spcPts val="1366"/>
              </a:spcAft>
              <a:buNone/>
              <a:defRPr sz="1200"/>
            </a:lvl4pPr>
            <a:lvl5pPr marL="1555028" indent="0">
              <a:lnSpc>
                <a:spcPts val="1366"/>
              </a:lnSpc>
              <a:spcAft>
                <a:spcPts val="1366"/>
              </a:spcAft>
              <a:buNone/>
              <a:defRPr sz="1200"/>
            </a:lvl5pPr>
          </a:lstStyle>
          <a:p>
            <a:pPr lvl="0"/>
            <a:endParaRPr lang="es-MX" dirty="0"/>
          </a:p>
        </p:txBody>
      </p:sp>
    </p:spTree>
    <p:extLst>
      <p:ext uri="{BB962C8B-B14F-4D97-AF65-F5344CB8AC3E}">
        <p14:creationId xmlns:p14="http://schemas.microsoft.com/office/powerpoint/2010/main" val="27395476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9C485-51BC-714A-62D9-78BDB23FA3BC}"/>
              </a:ext>
            </a:extLst>
          </p:cNvPr>
          <p:cNvSpPr>
            <a:spLocks noGrp="1"/>
          </p:cNvSpPr>
          <p:nvPr>
            <p:ph type="title"/>
          </p:nvPr>
        </p:nvSpPr>
        <p:spPr>
          <a:xfrm>
            <a:off x="684213" y="557213"/>
            <a:ext cx="2916233" cy="576262"/>
          </a:xfrm>
        </p:spPr>
        <p:txBody>
          <a:bodyPr lIns="0" tIns="0" rIns="0" bIns="0">
            <a:normAutofit/>
          </a:bodyPr>
          <a:lstStyle>
            <a:lvl1pPr>
              <a:defRPr sz="1948"/>
            </a:lvl1pPr>
          </a:lstStyle>
          <a:p>
            <a:endParaRPr lang="es-MX" dirty="0"/>
          </a:p>
        </p:txBody>
      </p:sp>
      <p:sp>
        <p:nvSpPr>
          <p:cNvPr id="10" name="Text Placeholder 9">
            <a:extLst>
              <a:ext uri="{FF2B5EF4-FFF2-40B4-BE49-F238E27FC236}">
                <a16:creationId xmlns:a16="http://schemas.microsoft.com/office/drawing/2014/main" id="{A280FA6F-4B13-7BF1-D0D0-A6C8781F0EA3}"/>
              </a:ext>
            </a:extLst>
          </p:cNvPr>
          <p:cNvSpPr>
            <a:spLocks noGrp="1"/>
          </p:cNvSpPr>
          <p:nvPr>
            <p:ph type="body" sz="quarter" idx="11"/>
          </p:nvPr>
        </p:nvSpPr>
        <p:spPr>
          <a:xfrm>
            <a:off x="684213" y="1133475"/>
            <a:ext cx="2916237" cy="8353425"/>
          </a:xfrm>
        </p:spPr>
        <p:txBody>
          <a:bodyPr lIns="0" tIns="0" rIns="0" bIns="0" anchor="t" anchorCtr="0">
            <a:normAutofit/>
          </a:bodyPr>
          <a:lstStyle>
            <a:lvl1pPr marL="0" indent="0">
              <a:lnSpc>
                <a:spcPts val="1190"/>
              </a:lnSpc>
              <a:spcBef>
                <a:spcPts val="0"/>
              </a:spcBef>
              <a:spcAft>
                <a:spcPts val="1190"/>
              </a:spcAft>
              <a:buNone/>
              <a:defRPr sz="1030"/>
            </a:lvl1pPr>
            <a:lvl2pPr marL="388757" indent="0">
              <a:lnSpc>
                <a:spcPts val="1366"/>
              </a:lnSpc>
              <a:spcAft>
                <a:spcPts val="1366"/>
              </a:spcAft>
              <a:buNone/>
              <a:defRPr sz="1200"/>
            </a:lvl2pPr>
            <a:lvl3pPr marL="777514" indent="0">
              <a:lnSpc>
                <a:spcPts val="1366"/>
              </a:lnSpc>
              <a:spcAft>
                <a:spcPts val="1366"/>
              </a:spcAft>
              <a:buNone/>
              <a:defRPr sz="1200"/>
            </a:lvl3pPr>
            <a:lvl4pPr marL="1166271" indent="0">
              <a:lnSpc>
                <a:spcPts val="1366"/>
              </a:lnSpc>
              <a:spcAft>
                <a:spcPts val="1366"/>
              </a:spcAft>
              <a:buNone/>
              <a:defRPr sz="1200"/>
            </a:lvl4pPr>
            <a:lvl5pPr marL="1555028" indent="0">
              <a:lnSpc>
                <a:spcPts val="1366"/>
              </a:lnSpc>
              <a:spcAft>
                <a:spcPts val="1366"/>
              </a:spcAft>
              <a:buNone/>
              <a:defRPr sz="1200"/>
            </a:lvl5pPr>
          </a:lstStyle>
          <a:p>
            <a:pPr lvl="0"/>
            <a:endParaRPr lang="es-MX" dirty="0"/>
          </a:p>
        </p:txBody>
      </p:sp>
      <p:sp>
        <p:nvSpPr>
          <p:cNvPr id="7" name="Picture Placeholder 6">
            <a:extLst>
              <a:ext uri="{FF2B5EF4-FFF2-40B4-BE49-F238E27FC236}">
                <a16:creationId xmlns:a16="http://schemas.microsoft.com/office/drawing/2014/main" id="{29AE9227-3B29-5274-9BFB-AE7470DE8DB5}"/>
              </a:ext>
            </a:extLst>
          </p:cNvPr>
          <p:cNvSpPr>
            <a:spLocks noGrp="1"/>
          </p:cNvSpPr>
          <p:nvPr>
            <p:ph type="pic" sz="quarter" idx="12"/>
          </p:nvPr>
        </p:nvSpPr>
        <p:spPr>
          <a:xfrm>
            <a:off x="4175125" y="0"/>
            <a:ext cx="3600450" cy="10044113"/>
          </a:xfrm>
        </p:spPr>
        <p:txBody>
          <a:bodyPr/>
          <a:lstStyle/>
          <a:p>
            <a:endParaRPr lang="es-MX"/>
          </a:p>
        </p:txBody>
      </p:sp>
    </p:spTree>
    <p:extLst>
      <p:ext uri="{BB962C8B-B14F-4D97-AF65-F5344CB8AC3E}">
        <p14:creationId xmlns:p14="http://schemas.microsoft.com/office/powerpoint/2010/main" val="16471372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215670-74E5-BC25-3087-29FA238B2DE8}"/>
              </a:ext>
            </a:extLst>
          </p:cNvPr>
          <p:cNvSpPr>
            <a:spLocks noGrp="1"/>
          </p:cNvSpPr>
          <p:nvPr>
            <p:ph type="title"/>
          </p:nvPr>
        </p:nvSpPr>
        <p:spPr>
          <a:xfrm>
            <a:off x="4156033" y="567174"/>
            <a:ext cx="2900404" cy="576262"/>
          </a:xfrm>
        </p:spPr>
        <p:txBody>
          <a:bodyPr>
            <a:normAutofit/>
          </a:bodyPr>
          <a:lstStyle>
            <a:lvl1pPr>
              <a:defRPr sz="1948"/>
            </a:lvl1pPr>
          </a:lstStyle>
          <a:p>
            <a:endParaRPr lang="es-MX" dirty="0"/>
          </a:p>
        </p:txBody>
      </p:sp>
      <p:sp>
        <p:nvSpPr>
          <p:cNvPr id="7" name="Marcador de texto 6">
            <a:extLst>
              <a:ext uri="{FF2B5EF4-FFF2-40B4-BE49-F238E27FC236}">
                <a16:creationId xmlns:a16="http://schemas.microsoft.com/office/drawing/2014/main" id="{53EC2164-CD76-099D-06FC-B89D5F6572E3}"/>
              </a:ext>
            </a:extLst>
          </p:cNvPr>
          <p:cNvSpPr>
            <a:spLocks noGrp="1"/>
          </p:cNvSpPr>
          <p:nvPr>
            <p:ph type="body" sz="quarter" idx="11"/>
          </p:nvPr>
        </p:nvSpPr>
        <p:spPr>
          <a:xfrm>
            <a:off x="4156033" y="1143437"/>
            <a:ext cx="2900405" cy="8343464"/>
          </a:xfrm>
        </p:spPr>
        <p:txBody>
          <a:bodyPr lIns="0" tIns="0" rIns="0" bIns="0">
            <a:noAutofit/>
          </a:bodyPr>
          <a:lstStyle>
            <a:lvl1pPr marL="0" indent="0">
              <a:lnSpc>
                <a:spcPts val="1190"/>
              </a:lnSpc>
              <a:spcBef>
                <a:spcPts val="0"/>
              </a:spcBef>
              <a:spcAft>
                <a:spcPts val="1190"/>
              </a:spcAft>
              <a:buNone/>
              <a:defRPr sz="1030"/>
            </a:lvl1pPr>
            <a:lvl2pPr>
              <a:defRPr sz="1200"/>
            </a:lvl2pPr>
            <a:lvl3pPr>
              <a:defRPr sz="1200"/>
            </a:lvl3pPr>
            <a:lvl4pPr>
              <a:defRPr sz="1200"/>
            </a:lvl4pPr>
            <a:lvl5pPr>
              <a:defRPr sz="1200"/>
            </a:lvl5pPr>
          </a:lstStyle>
          <a:p>
            <a:pPr lvl="0"/>
            <a:endParaRPr lang="es-MX" dirty="0"/>
          </a:p>
        </p:txBody>
      </p:sp>
      <p:sp>
        <p:nvSpPr>
          <p:cNvPr id="8" name="Picture Placeholder 7">
            <a:extLst>
              <a:ext uri="{FF2B5EF4-FFF2-40B4-BE49-F238E27FC236}">
                <a16:creationId xmlns:a16="http://schemas.microsoft.com/office/drawing/2014/main" id="{41AEB8C2-B50A-24F9-C466-2C9D1E5679AC}"/>
              </a:ext>
            </a:extLst>
          </p:cNvPr>
          <p:cNvSpPr>
            <a:spLocks noGrp="1"/>
          </p:cNvSpPr>
          <p:nvPr>
            <p:ph type="pic" sz="quarter" idx="12"/>
          </p:nvPr>
        </p:nvSpPr>
        <p:spPr>
          <a:xfrm>
            <a:off x="0" y="0"/>
            <a:ext cx="3887788" cy="10044113"/>
          </a:xfrm>
        </p:spPr>
        <p:txBody>
          <a:bodyPr/>
          <a:lstStyle/>
          <a:p>
            <a:endParaRPr lang="es-MX"/>
          </a:p>
        </p:txBody>
      </p:sp>
    </p:spTree>
    <p:extLst>
      <p:ext uri="{BB962C8B-B14F-4D97-AF65-F5344CB8AC3E}">
        <p14:creationId xmlns:p14="http://schemas.microsoft.com/office/powerpoint/2010/main" val="22771485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raportada">
    <p:spTree>
      <p:nvGrpSpPr>
        <p:cNvPr id="1" name=""/>
        <p:cNvGrpSpPr/>
        <p:nvPr/>
      </p:nvGrpSpPr>
      <p:grpSpPr>
        <a:xfrm>
          <a:off x="0" y="0"/>
          <a:ext cx="0" cy="0"/>
          <a:chOff x="0" y="0"/>
          <a:chExt cx="0" cy="0"/>
        </a:xfrm>
      </p:grpSpPr>
      <p:pic>
        <p:nvPicPr>
          <p:cNvPr id="7" name="Gráfico 6">
            <a:extLst>
              <a:ext uri="{FF2B5EF4-FFF2-40B4-BE49-F238E27FC236}">
                <a16:creationId xmlns:a16="http://schemas.microsoft.com/office/drawing/2014/main" id="{FDE18E1E-5517-65C7-24E4-7DEE9DE7AE6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896438" y="9026468"/>
            <a:ext cx="2160000" cy="570000"/>
          </a:xfrm>
          <a:prstGeom prst="rect">
            <a:avLst/>
          </a:prstGeom>
        </p:spPr>
      </p:pic>
      <p:pic>
        <p:nvPicPr>
          <p:cNvPr id="8" name="Gráfico 7">
            <a:extLst>
              <a:ext uri="{FF2B5EF4-FFF2-40B4-BE49-F238E27FC236}">
                <a16:creationId xmlns:a16="http://schemas.microsoft.com/office/drawing/2014/main" id="{881325CB-8615-B3D2-DB7F-C270719D030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84213" y="9311468"/>
            <a:ext cx="2160000" cy="229936"/>
          </a:xfrm>
          <a:prstGeom prst="rect">
            <a:avLst/>
          </a:prstGeom>
        </p:spPr>
      </p:pic>
      <p:sp>
        <p:nvSpPr>
          <p:cNvPr id="10" name="Text Placeholder 9">
            <a:extLst>
              <a:ext uri="{FF2B5EF4-FFF2-40B4-BE49-F238E27FC236}">
                <a16:creationId xmlns:a16="http://schemas.microsoft.com/office/drawing/2014/main" id="{511102D9-F7D7-E0B6-948A-A6A02BA4A1E8}"/>
              </a:ext>
            </a:extLst>
          </p:cNvPr>
          <p:cNvSpPr>
            <a:spLocks noGrp="1"/>
          </p:cNvSpPr>
          <p:nvPr>
            <p:ph type="body" sz="quarter" idx="10"/>
          </p:nvPr>
        </p:nvSpPr>
        <p:spPr>
          <a:xfrm>
            <a:off x="684212" y="6210299"/>
            <a:ext cx="3384550" cy="2376489"/>
          </a:xfrm>
        </p:spPr>
        <p:txBody>
          <a:bodyPr lIns="0" tIns="0" rIns="0" bIns="0" anchor="b" anchorCtr="0">
            <a:normAutofit/>
          </a:bodyPr>
          <a:lstStyle>
            <a:lvl1pPr marL="0" indent="0">
              <a:lnSpc>
                <a:spcPts val="1123"/>
              </a:lnSpc>
              <a:spcBef>
                <a:spcPts val="0"/>
              </a:spcBef>
              <a:spcAft>
                <a:spcPts val="1123"/>
              </a:spcAft>
              <a:buNone/>
              <a:defRPr sz="960"/>
            </a:lvl1pPr>
            <a:lvl2pPr indent="0">
              <a:defRPr sz="960"/>
            </a:lvl2pPr>
            <a:lvl3pPr indent="0">
              <a:buNone/>
              <a:defRPr sz="960"/>
            </a:lvl3pPr>
            <a:lvl4pPr indent="0">
              <a:defRPr sz="960"/>
            </a:lvl4pPr>
            <a:lvl5pPr indent="0">
              <a:defRPr sz="960"/>
            </a:lvl5pPr>
          </a:lstStyle>
          <a:p>
            <a:pPr lvl="0"/>
            <a:endParaRPr lang="en-US" dirty="0"/>
          </a:p>
        </p:txBody>
      </p:sp>
      <p:sp>
        <p:nvSpPr>
          <p:cNvPr id="12" name="Text Placeholder 11">
            <a:extLst>
              <a:ext uri="{FF2B5EF4-FFF2-40B4-BE49-F238E27FC236}">
                <a16:creationId xmlns:a16="http://schemas.microsoft.com/office/drawing/2014/main" id="{0C3EE99B-E193-5F5D-2107-CA7C390BF38A}"/>
              </a:ext>
            </a:extLst>
          </p:cNvPr>
          <p:cNvSpPr>
            <a:spLocks noGrp="1"/>
          </p:cNvSpPr>
          <p:nvPr>
            <p:ph type="body" sz="quarter" idx="11"/>
          </p:nvPr>
        </p:nvSpPr>
        <p:spPr>
          <a:xfrm>
            <a:off x="684213" y="881063"/>
            <a:ext cx="3384549" cy="5329236"/>
          </a:xfrm>
        </p:spPr>
        <p:txBody>
          <a:bodyPr anchor="t" anchorCtr="0">
            <a:noAutofit/>
          </a:bodyPr>
          <a:lstStyle>
            <a:lvl1pPr marL="0" indent="0">
              <a:lnSpc>
                <a:spcPts val="1123"/>
              </a:lnSpc>
              <a:spcBef>
                <a:spcPts val="0"/>
              </a:spcBef>
              <a:spcAft>
                <a:spcPts val="1123"/>
              </a:spcAft>
              <a:buNone/>
              <a:defRPr sz="960"/>
            </a:lvl1pPr>
            <a:lvl2pPr marL="0" indent="0">
              <a:lnSpc>
                <a:spcPts val="1123"/>
              </a:lnSpc>
              <a:spcBef>
                <a:spcPts val="0"/>
              </a:spcBef>
              <a:spcAft>
                <a:spcPts val="1123"/>
              </a:spcAft>
              <a:defRPr sz="960"/>
            </a:lvl2pPr>
            <a:lvl3pPr marL="0" indent="0">
              <a:lnSpc>
                <a:spcPts val="1123"/>
              </a:lnSpc>
              <a:spcBef>
                <a:spcPts val="0"/>
              </a:spcBef>
              <a:spcAft>
                <a:spcPts val="1123"/>
              </a:spcAft>
              <a:defRPr sz="960"/>
            </a:lvl3pPr>
            <a:lvl4pPr marL="0" indent="0">
              <a:lnSpc>
                <a:spcPts val="1123"/>
              </a:lnSpc>
              <a:spcBef>
                <a:spcPts val="0"/>
              </a:spcBef>
              <a:spcAft>
                <a:spcPts val="1123"/>
              </a:spcAft>
              <a:defRPr sz="960"/>
            </a:lvl4pPr>
            <a:lvl5pPr marL="0" indent="0">
              <a:lnSpc>
                <a:spcPts val="1123"/>
              </a:lnSpc>
              <a:spcBef>
                <a:spcPts val="0"/>
              </a:spcBef>
              <a:spcAft>
                <a:spcPts val="1123"/>
              </a:spcAft>
              <a:defRPr sz="960"/>
            </a:lvl5pPr>
          </a:lstStyle>
          <a:p>
            <a:pPr lvl="0"/>
            <a:endParaRPr lang="en-US" dirty="0"/>
          </a:p>
        </p:txBody>
      </p:sp>
      <p:sp>
        <p:nvSpPr>
          <p:cNvPr id="16" name="TextBox 15">
            <a:extLst>
              <a:ext uri="{FF2B5EF4-FFF2-40B4-BE49-F238E27FC236}">
                <a16:creationId xmlns:a16="http://schemas.microsoft.com/office/drawing/2014/main" id="{0285BE89-0009-6DF2-47A7-D05C2CF0A4ED}"/>
              </a:ext>
            </a:extLst>
          </p:cNvPr>
          <p:cNvSpPr txBox="1"/>
          <p:nvPr userDrawn="1"/>
        </p:nvSpPr>
        <p:spPr>
          <a:xfrm>
            <a:off x="5073165" y="5851302"/>
            <a:ext cx="2270610" cy="147733"/>
          </a:xfrm>
          <a:prstGeom prst="rect">
            <a:avLst/>
          </a:prstGeom>
          <a:noFill/>
        </p:spPr>
        <p:txBody>
          <a:bodyPr wrap="square" lIns="0" tIns="0" rIns="0" bIns="0" rtlCol="0">
            <a:spAutoFit/>
          </a:bodyPr>
          <a:lstStyle/>
          <a:p>
            <a:r>
              <a:rPr lang="en-US" sz="960" b="1" dirty="0">
                <a:solidFill>
                  <a:schemeClr val="tx1"/>
                </a:solidFill>
                <a:latin typeface="Roboto Light" panose="02000000000000000000" pitchFamily="2" charset="0"/>
                <a:hlinkClick r:id="rId6">
                  <a:extLst>
                    <a:ext uri="{A12FA001-AC4F-418D-AE19-62706E023703}">
                      <ahyp:hlinkClr xmlns:ahyp="http://schemas.microsoft.com/office/drawing/2018/hyperlinkcolor" val="tx"/>
                    </a:ext>
                  </a:extLst>
                </a:hlinkClick>
              </a:rPr>
              <a:t>info@bakertilly.mx</a:t>
            </a:r>
            <a:endParaRPr lang="en-US" sz="960" b="1" dirty="0">
              <a:solidFill>
                <a:schemeClr val="tx1"/>
              </a:solidFill>
              <a:latin typeface="Roboto Light" panose="02000000000000000000" pitchFamily="2" charset="0"/>
            </a:endParaRPr>
          </a:p>
        </p:txBody>
      </p:sp>
      <p:pic>
        <p:nvPicPr>
          <p:cNvPr id="18" name="Picture 17">
            <a:extLst>
              <a:ext uri="{FF2B5EF4-FFF2-40B4-BE49-F238E27FC236}">
                <a16:creationId xmlns:a16="http://schemas.microsoft.com/office/drawing/2014/main" id="{6998A7D2-188A-BBBE-E9B6-D1BC3A7E905B}"/>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4785827" y="7658436"/>
            <a:ext cx="287337" cy="287337"/>
          </a:xfrm>
          <a:prstGeom prst="rect">
            <a:avLst/>
          </a:prstGeom>
        </p:spPr>
      </p:pic>
      <p:pic>
        <p:nvPicPr>
          <p:cNvPr id="19" name="Picture 18">
            <a:extLst>
              <a:ext uri="{FF2B5EF4-FFF2-40B4-BE49-F238E27FC236}">
                <a16:creationId xmlns:a16="http://schemas.microsoft.com/office/drawing/2014/main" id="{E1C6124D-BCBD-1EB8-B243-FB52D9E0D578}"/>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4787413" y="7982640"/>
            <a:ext cx="287337" cy="287337"/>
          </a:xfrm>
          <a:prstGeom prst="rect">
            <a:avLst/>
          </a:prstGeom>
        </p:spPr>
      </p:pic>
      <p:pic>
        <p:nvPicPr>
          <p:cNvPr id="20" name="Picture 19">
            <a:extLst>
              <a:ext uri="{FF2B5EF4-FFF2-40B4-BE49-F238E27FC236}">
                <a16:creationId xmlns:a16="http://schemas.microsoft.com/office/drawing/2014/main" id="{E155B26B-7DC5-6297-302D-95701363D2F4}"/>
              </a:ext>
            </a:extLst>
          </p:cNvPr>
          <p:cNvPicPr>
            <a:picLocks noChangeAspect="1"/>
          </p:cNvPicPr>
          <p:nvPr userDrawn="1"/>
        </p:nvPicPr>
        <p:blipFill>
          <a:blip r:embed="rId9" cstate="print">
            <a:extLst>
              <a:ext uri="{28A0092B-C50C-407E-A947-70E740481C1C}">
                <a14:useLocalDpi xmlns:a14="http://schemas.microsoft.com/office/drawing/2010/main"/>
              </a:ext>
            </a:extLst>
          </a:blip>
          <a:stretch>
            <a:fillRect/>
          </a:stretch>
        </p:blipFill>
        <p:spPr>
          <a:xfrm>
            <a:off x="5970410" y="7658467"/>
            <a:ext cx="284589" cy="284589"/>
          </a:xfrm>
          <a:prstGeom prst="rect">
            <a:avLst/>
          </a:prstGeom>
        </p:spPr>
      </p:pic>
      <p:pic>
        <p:nvPicPr>
          <p:cNvPr id="21" name="Picture 20">
            <a:extLst>
              <a:ext uri="{FF2B5EF4-FFF2-40B4-BE49-F238E27FC236}">
                <a16:creationId xmlns:a16="http://schemas.microsoft.com/office/drawing/2014/main" id="{E975A482-6DD2-6088-2EEC-3E93596CFFB3}"/>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786494" y="8306845"/>
            <a:ext cx="278928" cy="278928"/>
          </a:xfrm>
          <a:prstGeom prst="rect">
            <a:avLst/>
          </a:prstGeom>
        </p:spPr>
      </p:pic>
      <p:pic>
        <p:nvPicPr>
          <p:cNvPr id="22" name="Picture 21">
            <a:extLst>
              <a:ext uri="{FF2B5EF4-FFF2-40B4-BE49-F238E27FC236}">
                <a16:creationId xmlns:a16="http://schemas.microsoft.com/office/drawing/2014/main" id="{B753467C-53F5-7975-EA80-A0C78126E5B7}"/>
              </a:ext>
            </a:extLst>
          </p:cNvPr>
          <p:cNvPicPr>
            <a:picLocks noChangeAspect="1"/>
          </p:cNvPicPr>
          <p:nvPr userDrawn="1"/>
        </p:nvPicPr>
        <p:blipFill>
          <a:blip r:embed="rId11" cstate="print">
            <a:extLst>
              <a:ext uri="{28A0092B-C50C-407E-A947-70E740481C1C}">
                <a14:useLocalDpi xmlns:a14="http://schemas.microsoft.com/office/drawing/2010/main"/>
              </a:ext>
            </a:extLst>
          </a:blip>
          <a:stretch>
            <a:fillRect/>
          </a:stretch>
        </p:blipFill>
        <p:spPr>
          <a:xfrm>
            <a:off x="5967417" y="7984607"/>
            <a:ext cx="287582" cy="287582"/>
          </a:xfrm>
          <a:prstGeom prst="rect">
            <a:avLst/>
          </a:prstGeom>
        </p:spPr>
      </p:pic>
      <p:pic>
        <p:nvPicPr>
          <p:cNvPr id="23" name="Picture 22">
            <a:extLst>
              <a:ext uri="{FF2B5EF4-FFF2-40B4-BE49-F238E27FC236}">
                <a16:creationId xmlns:a16="http://schemas.microsoft.com/office/drawing/2014/main" id="{9C4FE620-C6B7-F18D-A2E5-DEF862B06201}"/>
              </a:ext>
            </a:extLst>
          </p:cNvPr>
          <p:cNvPicPr>
            <a:picLocks noChangeAspect="1"/>
          </p:cNvPicPr>
          <p:nvPr userDrawn="1"/>
        </p:nvPicPr>
        <p:blipFill>
          <a:blip r:embed="rId12" cstate="print">
            <a:extLst>
              <a:ext uri="{28A0092B-C50C-407E-A947-70E740481C1C}">
                <a14:useLocalDpi xmlns:a14="http://schemas.microsoft.com/office/drawing/2010/main"/>
              </a:ext>
            </a:extLst>
          </a:blip>
          <a:stretch>
            <a:fillRect/>
          </a:stretch>
        </p:blipFill>
        <p:spPr>
          <a:xfrm>
            <a:off x="5967417" y="8313740"/>
            <a:ext cx="287337" cy="287337"/>
          </a:xfrm>
          <a:prstGeom prst="rect">
            <a:avLst/>
          </a:prstGeom>
        </p:spPr>
      </p:pic>
      <p:sp>
        <p:nvSpPr>
          <p:cNvPr id="28" name="TextBox 27">
            <a:extLst>
              <a:ext uri="{FF2B5EF4-FFF2-40B4-BE49-F238E27FC236}">
                <a16:creationId xmlns:a16="http://schemas.microsoft.com/office/drawing/2014/main" id="{084D01BA-9B9F-A85A-67DA-6A9779935E73}"/>
              </a:ext>
            </a:extLst>
          </p:cNvPr>
          <p:cNvSpPr txBox="1"/>
          <p:nvPr userDrawn="1"/>
        </p:nvSpPr>
        <p:spPr>
          <a:xfrm>
            <a:off x="4788734" y="5341950"/>
            <a:ext cx="2555875" cy="298543"/>
          </a:xfrm>
          <a:prstGeom prst="rect">
            <a:avLst/>
          </a:prstGeom>
          <a:noFill/>
        </p:spPr>
        <p:txBody>
          <a:bodyPr wrap="square" lIns="0" tIns="0" rIns="0" bIns="0" rtlCol="0">
            <a:spAutoFit/>
          </a:bodyPr>
          <a:lstStyle/>
          <a:p>
            <a:r>
              <a:rPr lang="es-MX" sz="1940" dirty="0">
                <a:latin typeface="+mj-lt"/>
              </a:rPr>
              <a:t>Contáctanos</a:t>
            </a:r>
          </a:p>
        </p:txBody>
      </p:sp>
      <p:sp>
        <p:nvSpPr>
          <p:cNvPr id="29" name="TextBox 28">
            <a:extLst>
              <a:ext uri="{FF2B5EF4-FFF2-40B4-BE49-F238E27FC236}">
                <a16:creationId xmlns:a16="http://schemas.microsoft.com/office/drawing/2014/main" id="{2B71EC45-C0C4-A9C0-AD3C-46463D6E39E1}"/>
              </a:ext>
            </a:extLst>
          </p:cNvPr>
          <p:cNvSpPr txBox="1"/>
          <p:nvPr userDrawn="1"/>
        </p:nvSpPr>
        <p:spPr>
          <a:xfrm>
            <a:off x="5073164" y="6426038"/>
            <a:ext cx="2266148" cy="147733"/>
          </a:xfrm>
          <a:prstGeom prst="rect">
            <a:avLst/>
          </a:prstGeom>
          <a:noFill/>
        </p:spPr>
        <p:txBody>
          <a:bodyPr wrap="square" lIns="0" tIns="0" rIns="0" bIns="0" rtlCol="0">
            <a:spAutoFit/>
          </a:bodyPr>
          <a:lstStyle/>
          <a:p>
            <a:r>
              <a:rPr lang="en-US" sz="960" dirty="0">
                <a:latin typeface="Roboto Light" panose="02000000000000000000" pitchFamily="2" charset="0"/>
              </a:rPr>
              <a:t>(55)5545-3900</a:t>
            </a:r>
          </a:p>
        </p:txBody>
      </p:sp>
      <p:sp>
        <p:nvSpPr>
          <p:cNvPr id="30" name="TextBox 29">
            <a:extLst>
              <a:ext uri="{FF2B5EF4-FFF2-40B4-BE49-F238E27FC236}">
                <a16:creationId xmlns:a16="http://schemas.microsoft.com/office/drawing/2014/main" id="{6C2646FE-3ABD-B1B2-FCB1-9204F3AA6622}"/>
              </a:ext>
            </a:extLst>
          </p:cNvPr>
          <p:cNvSpPr txBox="1"/>
          <p:nvPr userDrawn="1"/>
        </p:nvSpPr>
        <p:spPr>
          <a:xfrm>
            <a:off x="5073164" y="6136433"/>
            <a:ext cx="2270611" cy="147733"/>
          </a:xfrm>
          <a:prstGeom prst="rect">
            <a:avLst/>
          </a:prstGeom>
          <a:noFill/>
        </p:spPr>
        <p:txBody>
          <a:bodyPr wrap="square" lIns="0" tIns="0" rIns="0" bIns="0" rtlCol="0">
            <a:spAutoFit/>
          </a:bodyPr>
          <a:lstStyle/>
          <a:p>
            <a:r>
              <a:rPr lang="en-US" sz="960" dirty="0">
                <a:latin typeface="Roboto Light" panose="02000000000000000000" pitchFamily="2" charset="0"/>
              </a:rPr>
              <a:t>(55)6062-7505</a:t>
            </a:r>
          </a:p>
        </p:txBody>
      </p:sp>
      <p:pic>
        <p:nvPicPr>
          <p:cNvPr id="31" name="Picture 30">
            <a:extLst>
              <a:ext uri="{FF2B5EF4-FFF2-40B4-BE49-F238E27FC236}">
                <a16:creationId xmlns:a16="http://schemas.microsoft.com/office/drawing/2014/main" id="{B68EB286-43AD-3452-7DAA-3EC01C0CD509}"/>
              </a:ext>
            </a:extLst>
          </p:cNvPr>
          <p:cNvPicPr>
            <a:picLocks noChangeAspect="1"/>
          </p:cNvPicPr>
          <p:nvPr userDrawn="1"/>
        </p:nvPicPr>
        <p:blipFill>
          <a:blip r:embed="rId13" cstate="print">
            <a:extLst>
              <a:ext uri="{28A0092B-C50C-407E-A947-70E740481C1C}">
                <a14:useLocalDpi xmlns:a14="http://schemas.microsoft.com/office/drawing/2010/main"/>
              </a:ext>
            </a:extLst>
          </a:blip>
          <a:stretch>
            <a:fillRect/>
          </a:stretch>
        </p:blipFill>
        <p:spPr>
          <a:xfrm>
            <a:off x="4790591" y="6356237"/>
            <a:ext cx="287335" cy="287335"/>
          </a:xfrm>
          <a:prstGeom prst="rect">
            <a:avLst/>
          </a:prstGeom>
        </p:spPr>
      </p:pic>
      <p:pic>
        <p:nvPicPr>
          <p:cNvPr id="32" name="Picture 31">
            <a:extLst>
              <a:ext uri="{FF2B5EF4-FFF2-40B4-BE49-F238E27FC236}">
                <a16:creationId xmlns:a16="http://schemas.microsoft.com/office/drawing/2014/main" id="{92E416C0-9482-7B7D-5E8A-CAD20C35A60A}"/>
              </a:ext>
            </a:extLst>
          </p:cNvPr>
          <p:cNvPicPr>
            <a:picLocks noChangeAspect="1"/>
          </p:cNvPicPr>
          <p:nvPr userDrawn="1"/>
        </p:nvPicPr>
        <p:blipFill>
          <a:blip r:embed="rId14" cstate="print">
            <a:extLst>
              <a:ext uri="{28A0092B-C50C-407E-A947-70E740481C1C}">
                <a14:useLocalDpi xmlns:a14="http://schemas.microsoft.com/office/drawing/2010/main"/>
              </a:ext>
            </a:extLst>
          </a:blip>
          <a:stretch>
            <a:fillRect/>
          </a:stretch>
        </p:blipFill>
        <p:spPr>
          <a:xfrm>
            <a:off x="4790591" y="6065775"/>
            <a:ext cx="287337" cy="287337"/>
          </a:xfrm>
          <a:prstGeom prst="rect">
            <a:avLst/>
          </a:prstGeom>
        </p:spPr>
      </p:pic>
      <p:pic>
        <p:nvPicPr>
          <p:cNvPr id="33" name="Picture 32">
            <a:extLst>
              <a:ext uri="{FF2B5EF4-FFF2-40B4-BE49-F238E27FC236}">
                <a16:creationId xmlns:a16="http://schemas.microsoft.com/office/drawing/2014/main" id="{E43DB58C-5020-FBFF-3543-0AF642E171E2}"/>
              </a:ext>
            </a:extLst>
          </p:cNvPr>
          <p:cNvPicPr>
            <a:picLocks noChangeAspect="1"/>
          </p:cNvPicPr>
          <p:nvPr userDrawn="1"/>
        </p:nvPicPr>
        <p:blipFill>
          <a:blip r:embed="rId15" cstate="print">
            <a:extLst>
              <a:ext uri="{28A0092B-C50C-407E-A947-70E740481C1C}">
                <a14:useLocalDpi xmlns:a14="http://schemas.microsoft.com/office/drawing/2010/main"/>
              </a:ext>
            </a:extLst>
          </a:blip>
          <a:stretch>
            <a:fillRect/>
          </a:stretch>
        </p:blipFill>
        <p:spPr>
          <a:xfrm>
            <a:off x="4790591" y="5772142"/>
            <a:ext cx="287582" cy="287582"/>
          </a:xfrm>
          <a:prstGeom prst="rect">
            <a:avLst/>
          </a:prstGeom>
        </p:spPr>
      </p:pic>
      <p:sp>
        <p:nvSpPr>
          <p:cNvPr id="35" name="TextBox 34">
            <a:extLst>
              <a:ext uri="{FF2B5EF4-FFF2-40B4-BE49-F238E27FC236}">
                <a16:creationId xmlns:a16="http://schemas.microsoft.com/office/drawing/2014/main" id="{3406AFE1-7B68-0976-F261-223B01CF89F7}"/>
              </a:ext>
            </a:extLst>
          </p:cNvPr>
          <p:cNvSpPr txBox="1"/>
          <p:nvPr userDrawn="1"/>
        </p:nvSpPr>
        <p:spPr>
          <a:xfrm>
            <a:off x="5063140" y="7738272"/>
            <a:ext cx="871722" cy="113877"/>
          </a:xfrm>
          <a:prstGeom prst="rect">
            <a:avLst/>
          </a:prstGeom>
          <a:noFill/>
        </p:spPr>
        <p:txBody>
          <a:bodyPr wrap="square" lIns="0" tIns="0" rIns="0" bIns="0" rtlCol="0">
            <a:spAutoFit/>
          </a:bodyPr>
          <a:lstStyle/>
          <a:p>
            <a:pPr algn="ctr"/>
            <a:r>
              <a:rPr lang="en-US" sz="740" b="1" dirty="0" err="1">
                <a:latin typeface="Roboto Light" panose="02000000000000000000" pitchFamily="2" charset="0"/>
              </a:rPr>
              <a:t>bakertillymexico</a:t>
            </a:r>
            <a:endParaRPr lang="en-US" sz="740" b="1" dirty="0">
              <a:latin typeface="Roboto Light" panose="02000000000000000000" pitchFamily="2" charset="0"/>
            </a:endParaRPr>
          </a:p>
        </p:txBody>
      </p:sp>
      <p:sp>
        <p:nvSpPr>
          <p:cNvPr id="36" name="TextBox 35">
            <a:extLst>
              <a:ext uri="{FF2B5EF4-FFF2-40B4-BE49-F238E27FC236}">
                <a16:creationId xmlns:a16="http://schemas.microsoft.com/office/drawing/2014/main" id="{0501D8C6-B369-0AB3-2ACA-3BC0DF2ACA07}"/>
              </a:ext>
            </a:extLst>
          </p:cNvPr>
          <p:cNvSpPr txBox="1"/>
          <p:nvPr userDrawn="1"/>
        </p:nvSpPr>
        <p:spPr>
          <a:xfrm>
            <a:off x="5063140" y="8073523"/>
            <a:ext cx="871722" cy="113877"/>
          </a:xfrm>
          <a:prstGeom prst="rect">
            <a:avLst/>
          </a:prstGeom>
          <a:noFill/>
        </p:spPr>
        <p:txBody>
          <a:bodyPr wrap="square" lIns="0" tIns="0" rIns="0" bIns="0" rtlCol="0">
            <a:spAutoFit/>
          </a:bodyPr>
          <a:lstStyle/>
          <a:p>
            <a:pPr algn="ctr"/>
            <a:r>
              <a:rPr lang="en-US" sz="740" b="1" dirty="0">
                <a:latin typeface="Roboto Light" panose="02000000000000000000" pitchFamily="2" charset="0"/>
              </a:rPr>
              <a:t>@bakertillymex</a:t>
            </a:r>
          </a:p>
        </p:txBody>
      </p:sp>
      <p:sp>
        <p:nvSpPr>
          <p:cNvPr id="38" name="TextBox 37">
            <a:extLst>
              <a:ext uri="{FF2B5EF4-FFF2-40B4-BE49-F238E27FC236}">
                <a16:creationId xmlns:a16="http://schemas.microsoft.com/office/drawing/2014/main" id="{F5F71740-004A-EABA-EB6C-AE438CD4BCDF}"/>
              </a:ext>
            </a:extLst>
          </p:cNvPr>
          <p:cNvSpPr txBox="1"/>
          <p:nvPr userDrawn="1"/>
        </p:nvSpPr>
        <p:spPr>
          <a:xfrm>
            <a:off x="4787901" y="6643572"/>
            <a:ext cx="2266148" cy="1006592"/>
          </a:xfrm>
          <a:prstGeom prst="rect">
            <a:avLst/>
          </a:prstGeom>
          <a:noFill/>
        </p:spPr>
        <p:txBody>
          <a:bodyPr wrap="square" lIns="0" tIns="0" rIns="0" bIns="0" rtlCol="0" anchor="ctr" anchorCtr="0">
            <a:noAutofit/>
          </a:bodyPr>
          <a:lstStyle/>
          <a:p>
            <a:pPr>
              <a:lnSpc>
                <a:spcPts val="1123"/>
              </a:lnSpc>
              <a:spcAft>
                <a:spcPts val="1123"/>
              </a:spcAft>
            </a:pPr>
            <a:r>
              <a:rPr lang="es-MX" sz="960" dirty="0">
                <a:latin typeface="Roboto Light" panose="02000000000000000000" pitchFamily="2" charset="0"/>
              </a:rPr>
              <a:t>Insurgentes Sur No. 1787 piso 4, Col. Guadalupe </a:t>
            </a:r>
            <a:r>
              <a:rPr lang="es-MX" sz="960" dirty="0" err="1">
                <a:latin typeface="Roboto Light" panose="02000000000000000000" pitchFamily="2" charset="0"/>
              </a:rPr>
              <a:t>Inn</a:t>
            </a:r>
            <a:r>
              <a:rPr lang="es-MX" sz="960" dirty="0">
                <a:latin typeface="Roboto Light" panose="02000000000000000000" pitchFamily="2" charset="0"/>
              </a:rPr>
              <a:t>. Alcaldía Álvaro Obregón, CDMX, 01020 Ciudad de México, México.</a:t>
            </a:r>
          </a:p>
        </p:txBody>
      </p:sp>
      <p:sp>
        <p:nvSpPr>
          <p:cNvPr id="39" name="TextBox 38">
            <a:extLst>
              <a:ext uri="{FF2B5EF4-FFF2-40B4-BE49-F238E27FC236}">
                <a16:creationId xmlns:a16="http://schemas.microsoft.com/office/drawing/2014/main" id="{9D11176E-84E7-984F-D2B9-A9C9AE060749}"/>
              </a:ext>
            </a:extLst>
          </p:cNvPr>
          <p:cNvSpPr txBox="1"/>
          <p:nvPr userDrawn="1"/>
        </p:nvSpPr>
        <p:spPr>
          <a:xfrm>
            <a:off x="5061231" y="8382370"/>
            <a:ext cx="871722" cy="113877"/>
          </a:xfrm>
          <a:prstGeom prst="rect">
            <a:avLst/>
          </a:prstGeom>
          <a:noFill/>
        </p:spPr>
        <p:txBody>
          <a:bodyPr wrap="square" lIns="0" tIns="0" rIns="0" bIns="0" rtlCol="0">
            <a:spAutoFit/>
          </a:bodyPr>
          <a:lstStyle/>
          <a:p>
            <a:pPr algn="ctr"/>
            <a:r>
              <a:rPr lang="en-US" sz="740" b="1" dirty="0">
                <a:latin typeface="Roboto Light" panose="02000000000000000000" pitchFamily="2" charset="0"/>
              </a:rPr>
              <a:t>@bakertillymexico</a:t>
            </a:r>
          </a:p>
        </p:txBody>
      </p:sp>
      <p:sp>
        <p:nvSpPr>
          <p:cNvPr id="40" name="TextBox 39">
            <a:extLst>
              <a:ext uri="{FF2B5EF4-FFF2-40B4-BE49-F238E27FC236}">
                <a16:creationId xmlns:a16="http://schemas.microsoft.com/office/drawing/2014/main" id="{FE226B7C-AE08-1E28-7827-A42EC748D889}"/>
              </a:ext>
            </a:extLst>
          </p:cNvPr>
          <p:cNvSpPr txBox="1"/>
          <p:nvPr userDrawn="1"/>
        </p:nvSpPr>
        <p:spPr>
          <a:xfrm>
            <a:off x="6254754" y="8382370"/>
            <a:ext cx="871722" cy="113877"/>
          </a:xfrm>
          <a:prstGeom prst="rect">
            <a:avLst/>
          </a:prstGeom>
          <a:noFill/>
        </p:spPr>
        <p:txBody>
          <a:bodyPr wrap="square" lIns="0" tIns="0" rIns="0" bIns="0" rtlCol="0">
            <a:spAutoFit/>
          </a:bodyPr>
          <a:lstStyle/>
          <a:p>
            <a:pPr algn="ctr"/>
            <a:r>
              <a:rPr lang="en-US" sz="740" b="1" dirty="0">
                <a:latin typeface="Roboto Light" panose="02000000000000000000" pitchFamily="2" charset="0"/>
              </a:rPr>
              <a:t>@bakertillymex</a:t>
            </a:r>
          </a:p>
        </p:txBody>
      </p:sp>
      <p:sp>
        <p:nvSpPr>
          <p:cNvPr id="41" name="TextBox 40">
            <a:extLst>
              <a:ext uri="{FF2B5EF4-FFF2-40B4-BE49-F238E27FC236}">
                <a16:creationId xmlns:a16="http://schemas.microsoft.com/office/drawing/2014/main" id="{77D15538-7F68-1558-0242-D06A48166C43}"/>
              </a:ext>
            </a:extLst>
          </p:cNvPr>
          <p:cNvSpPr txBox="1"/>
          <p:nvPr userDrawn="1"/>
        </p:nvSpPr>
        <p:spPr>
          <a:xfrm>
            <a:off x="6254754" y="8071701"/>
            <a:ext cx="871722" cy="113877"/>
          </a:xfrm>
          <a:prstGeom prst="rect">
            <a:avLst/>
          </a:prstGeom>
          <a:noFill/>
        </p:spPr>
        <p:txBody>
          <a:bodyPr wrap="square" lIns="0" tIns="0" rIns="0" bIns="0" rtlCol="0">
            <a:spAutoFit/>
          </a:bodyPr>
          <a:lstStyle/>
          <a:p>
            <a:pPr algn="ctr"/>
            <a:r>
              <a:rPr lang="en-US" sz="740" b="1" dirty="0">
                <a:latin typeface="Roboto Light" panose="02000000000000000000" pitchFamily="2" charset="0"/>
              </a:rPr>
              <a:t>Baker Tilly México</a:t>
            </a:r>
          </a:p>
        </p:txBody>
      </p:sp>
      <p:sp>
        <p:nvSpPr>
          <p:cNvPr id="42" name="TextBox 41">
            <a:extLst>
              <a:ext uri="{FF2B5EF4-FFF2-40B4-BE49-F238E27FC236}">
                <a16:creationId xmlns:a16="http://schemas.microsoft.com/office/drawing/2014/main" id="{C15AD2EA-475B-8E9E-3FDC-62B586300BFD}"/>
              </a:ext>
            </a:extLst>
          </p:cNvPr>
          <p:cNvSpPr txBox="1"/>
          <p:nvPr userDrawn="1"/>
        </p:nvSpPr>
        <p:spPr>
          <a:xfrm>
            <a:off x="6254754" y="7737476"/>
            <a:ext cx="871722" cy="113877"/>
          </a:xfrm>
          <a:prstGeom prst="rect">
            <a:avLst/>
          </a:prstGeom>
          <a:noFill/>
        </p:spPr>
        <p:txBody>
          <a:bodyPr wrap="square" lIns="0" tIns="0" rIns="0" bIns="0" rtlCol="0">
            <a:spAutoFit/>
          </a:bodyPr>
          <a:lstStyle/>
          <a:p>
            <a:pPr algn="ctr"/>
            <a:r>
              <a:rPr lang="en-US" sz="740" b="1" dirty="0">
                <a:latin typeface="Roboto Light" panose="02000000000000000000" pitchFamily="2" charset="0"/>
              </a:rPr>
              <a:t>@bakertillymex</a:t>
            </a:r>
          </a:p>
        </p:txBody>
      </p:sp>
    </p:spTree>
    <p:extLst>
      <p:ext uri="{BB962C8B-B14F-4D97-AF65-F5344CB8AC3E}">
        <p14:creationId xmlns:p14="http://schemas.microsoft.com/office/powerpoint/2010/main" val="1225856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raportad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12C3326-3B7F-6D25-71D5-C74717922717}"/>
              </a:ext>
            </a:extLst>
          </p:cNvPr>
          <p:cNvSpPr/>
          <p:nvPr userDrawn="1"/>
        </p:nvSpPr>
        <p:spPr>
          <a:xfrm>
            <a:off x="0" y="0"/>
            <a:ext cx="7775575" cy="764796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Light" panose="02000000000000000000" pitchFamily="2" charset="0"/>
            </a:endParaRPr>
          </a:p>
        </p:txBody>
      </p:sp>
      <p:sp>
        <p:nvSpPr>
          <p:cNvPr id="10" name="Text Placeholder 9">
            <a:extLst>
              <a:ext uri="{FF2B5EF4-FFF2-40B4-BE49-F238E27FC236}">
                <a16:creationId xmlns:a16="http://schemas.microsoft.com/office/drawing/2014/main" id="{511102D9-F7D7-E0B6-948A-A6A02BA4A1E8}"/>
              </a:ext>
            </a:extLst>
          </p:cNvPr>
          <p:cNvSpPr>
            <a:spLocks noGrp="1"/>
          </p:cNvSpPr>
          <p:nvPr>
            <p:ph type="body" sz="quarter" idx="10"/>
          </p:nvPr>
        </p:nvSpPr>
        <p:spPr>
          <a:xfrm>
            <a:off x="684213" y="5491957"/>
            <a:ext cx="3199305" cy="1436685"/>
          </a:xfrm>
        </p:spPr>
        <p:txBody>
          <a:bodyPr wrap="none" lIns="0" tIns="0" rIns="0" bIns="0" anchor="t" anchorCtr="0">
            <a:normAutofit/>
          </a:bodyPr>
          <a:lstStyle>
            <a:lvl1pPr marL="0" indent="0">
              <a:lnSpc>
                <a:spcPts val="1123"/>
              </a:lnSpc>
              <a:spcBef>
                <a:spcPts val="0"/>
              </a:spcBef>
              <a:spcAft>
                <a:spcPts val="1123"/>
              </a:spcAft>
              <a:buNone/>
              <a:defRPr lang="en-US" sz="900" b="0" dirty="0">
                <a:solidFill>
                  <a:schemeClr val="bg2"/>
                </a:solidFill>
              </a:defRPr>
            </a:lvl1pPr>
            <a:lvl2pPr indent="0">
              <a:defRPr sz="960" b="1"/>
            </a:lvl2pPr>
            <a:lvl3pPr indent="0">
              <a:buNone/>
              <a:defRPr sz="960"/>
            </a:lvl3pPr>
            <a:lvl4pPr indent="0">
              <a:defRPr sz="960"/>
            </a:lvl4pPr>
            <a:lvl5pPr indent="0">
              <a:defRPr sz="960"/>
            </a:lvl5pPr>
          </a:lstStyle>
          <a:p>
            <a:pPr lvl="0"/>
            <a:endParaRPr lang="es-ES" dirty="0"/>
          </a:p>
        </p:txBody>
      </p:sp>
      <p:sp>
        <p:nvSpPr>
          <p:cNvPr id="12" name="Text Placeholder 11">
            <a:extLst>
              <a:ext uri="{FF2B5EF4-FFF2-40B4-BE49-F238E27FC236}">
                <a16:creationId xmlns:a16="http://schemas.microsoft.com/office/drawing/2014/main" id="{0C3EE99B-E193-5F5D-2107-CA7C390BF38A}"/>
              </a:ext>
            </a:extLst>
          </p:cNvPr>
          <p:cNvSpPr>
            <a:spLocks noGrp="1"/>
          </p:cNvSpPr>
          <p:nvPr>
            <p:ph type="body" sz="quarter" idx="11"/>
          </p:nvPr>
        </p:nvSpPr>
        <p:spPr>
          <a:xfrm>
            <a:off x="684213" y="881063"/>
            <a:ext cx="3199305" cy="4140994"/>
          </a:xfrm>
        </p:spPr>
        <p:txBody>
          <a:bodyPr anchor="t" anchorCtr="0">
            <a:noAutofit/>
          </a:bodyPr>
          <a:lstStyle>
            <a:lvl1pPr marL="0" indent="0">
              <a:lnSpc>
                <a:spcPts val="1123"/>
              </a:lnSpc>
              <a:spcBef>
                <a:spcPts val="0"/>
              </a:spcBef>
              <a:spcAft>
                <a:spcPts val="1123"/>
              </a:spcAft>
              <a:buNone/>
              <a:defRPr sz="960"/>
            </a:lvl1pPr>
            <a:lvl2pPr marL="0" indent="0">
              <a:lnSpc>
                <a:spcPts val="1123"/>
              </a:lnSpc>
              <a:spcBef>
                <a:spcPts val="0"/>
              </a:spcBef>
              <a:spcAft>
                <a:spcPts val="1123"/>
              </a:spcAft>
              <a:defRPr sz="960"/>
            </a:lvl2pPr>
            <a:lvl3pPr marL="0" indent="0">
              <a:lnSpc>
                <a:spcPts val="1123"/>
              </a:lnSpc>
              <a:spcBef>
                <a:spcPts val="0"/>
              </a:spcBef>
              <a:spcAft>
                <a:spcPts val="1123"/>
              </a:spcAft>
              <a:defRPr sz="960"/>
            </a:lvl3pPr>
            <a:lvl4pPr marL="0" indent="0">
              <a:lnSpc>
                <a:spcPts val="1123"/>
              </a:lnSpc>
              <a:spcBef>
                <a:spcPts val="0"/>
              </a:spcBef>
              <a:spcAft>
                <a:spcPts val="1123"/>
              </a:spcAft>
              <a:defRPr sz="960"/>
            </a:lvl4pPr>
            <a:lvl5pPr marL="0" indent="0">
              <a:lnSpc>
                <a:spcPts val="1123"/>
              </a:lnSpc>
              <a:spcBef>
                <a:spcPts val="0"/>
              </a:spcBef>
              <a:spcAft>
                <a:spcPts val="1123"/>
              </a:spcAft>
              <a:defRPr sz="960"/>
            </a:lvl5pPr>
          </a:lstStyle>
          <a:p>
            <a:pPr lvl="0"/>
            <a:endParaRPr lang="en-US" dirty="0"/>
          </a:p>
        </p:txBody>
      </p:sp>
      <p:pic>
        <p:nvPicPr>
          <p:cNvPr id="3" name="Picture 2">
            <a:extLst>
              <a:ext uri="{FF2B5EF4-FFF2-40B4-BE49-F238E27FC236}">
                <a16:creationId xmlns:a16="http://schemas.microsoft.com/office/drawing/2014/main" id="{C5D69957-BFCF-F94D-9066-B17DA39C581B}"/>
              </a:ext>
            </a:extLst>
          </p:cNvPr>
          <p:cNvPicPr>
            <a:picLocks noChangeAspect="1"/>
          </p:cNvPicPr>
          <p:nvPr userDrawn="1"/>
        </p:nvPicPr>
        <p:blipFill rotWithShape="1">
          <a:blip r:embed="rId2">
            <a:alphaModFix amt="15000"/>
          </a:blip>
          <a:srcRect r="15541" b="15087"/>
          <a:stretch/>
        </p:blipFill>
        <p:spPr>
          <a:xfrm>
            <a:off x="2987674" y="2357438"/>
            <a:ext cx="4787901" cy="5289547"/>
          </a:xfrm>
          <a:prstGeom prst="rect">
            <a:avLst/>
          </a:prstGeom>
        </p:spPr>
      </p:pic>
      <p:pic>
        <p:nvPicPr>
          <p:cNvPr id="5" name="Picture 4">
            <a:extLst>
              <a:ext uri="{FF2B5EF4-FFF2-40B4-BE49-F238E27FC236}">
                <a16:creationId xmlns:a16="http://schemas.microsoft.com/office/drawing/2014/main" id="{050CDC46-3F91-6C58-2D9F-D494EE6D7D5C}"/>
              </a:ext>
            </a:extLst>
          </p:cNvPr>
          <p:cNvPicPr>
            <a:picLocks noChangeAspect="1"/>
          </p:cNvPicPr>
          <p:nvPr userDrawn="1"/>
        </p:nvPicPr>
        <p:blipFill>
          <a:blip r:embed="rId3"/>
          <a:stretch>
            <a:fillRect/>
          </a:stretch>
        </p:blipFill>
        <p:spPr>
          <a:xfrm>
            <a:off x="4787900" y="955491"/>
            <a:ext cx="2268538" cy="595934"/>
          </a:xfrm>
          <a:prstGeom prst="rect">
            <a:avLst/>
          </a:prstGeom>
        </p:spPr>
      </p:pic>
      <p:sp>
        <p:nvSpPr>
          <p:cNvPr id="6" name="TextBox 5">
            <a:extLst>
              <a:ext uri="{FF2B5EF4-FFF2-40B4-BE49-F238E27FC236}">
                <a16:creationId xmlns:a16="http://schemas.microsoft.com/office/drawing/2014/main" id="{C116F809-5A3E-0766-2DBF-B09755674B4D}"/>
              </a:ext>
            </a:extLst>
          </p:cNvPr>
          <p:cNvSpPr txBox="1"/>
          <p:nvPr userDrawn="1"/>
        </p:nvSpPr>
        <p:spPr>
          <a:xfrm>
            <a:off x="678530" y="8435843"/>
            <a:ext cx="6372225" cy="1051057"/>
          </a:xfrm>
          <a:prstGeom prst="rect">
            <a:avLst/>
          </a:prstGeom>
          <a:noFill/>
        </p:spPr>
        <p:txBody>
          <a:bodyPr wrap="square" rtlCol="0">
            <a:spAutoFit/>
          </a:bodyPr>
          <a:lstStyle/>
          <a:p>
            <a:r>
              <a:rPr lang="es-ES" sz="890" dirty="0">
                <a:latin typeface="Roboto Light" panose="02000000000000000000" pitchFamily="2" charset="0"/>
              </a:rPr>
              <a:t>Este documento es con fines de divulgación y de carácter informativo, de ninguna manera debe considerarse como una asesoría profesional, ni ser fuente para la toma de decisiones. En caso de tomarse decisiones sobre estos temas, deberán consultarse las disposiciones fiscales y legales que resulten aplicables, así como contar con el apoyo u opinión de un profesionista calificado.</a:t>
            </a:r>
          </a:p>
          <a:p>
            <a:endParaRPr lang="es-ES" sz="890" dirty="0">
              <a:latin typeface="Roboto Light" panose="02000000000000000000" pitchFamily="2" charset="0"/>
            </a:endParaRPr>
          </a:p>
          <a:p>
            <a:r>
              <a:rPr lang="es-ES" sz="890" dirty="0">
                <a:latin typeface="Roboto Light" panose="02000000000000000000" pitchFamily="2" charset="0"/>
              </a:rPr>
              <a:t>BT CDMX, S.C. trading as Baker Tilly </a:t>
            </a:r>
            <a:r>
              <a:rPr lang="es-ES" sz="890" dirty="0" err="1">
                <a:latin typeface="Roboto Light" panose="02000000000000000000" pitchFamily="2" charset="0"/>
              </a:rPr>
              <a:t>is</a:t>
            </a:r>
            <a:r>
              <a:rPr lang="es-ES" sz="890" dirty="0">
                <a:latin typeface="Roboto Light" panose="02000000000000000000" pitchFamily="2" charset="0"/>
              </a:rPr>
              <a:t> a </a:t>
            </a:r>
            <a:r>
              <a:rPr lang="es-ES" sz="890" dirty="0" err="1">
                <a:latin typeface="Roboto Light" panose="02000000000000000000" pitchFamily="2" charset="0"/>
              </a:rPr>
              <a:t>member</a:t>
            </a:r>
            <a:r>
              <a:rPr lang="es-ES" sz="890" dirty="0">
                <a:latin typeface="Roboto Light" panose="02000000000000000000" pitchFamily="2" charset="0"/>
              </a:rPr>
              <a:t> </a:t>
            </a:r>
            <a:r>
              <a:rPr lang="es-ES" sz="890" dirty="0" err="1">
                <a:latin typeface="Roboto Light" panose="02000000000000000000" pitchFamily="2" charset="0"/>
              </a:rPr>
              <a:t>of</a:t>
            </a:r>
            <a:r>
              <a:rPr lang="es-ES" sz="890" dirty="0">
                <a:latin typeface="Roboto Light" panose="02000000000000000000" pitchFamily="2" charset="0"/>
              </a:rPr>
              <a:t> </a:t>
            </a:r>
            <a:r>
              <a:rPr lang="es-ES" sz="890" dirty="0" err="1">
                <a:latin typeface="Roboto Light" panose="02000000000000000000" pitchFamily="2" charset="0"/>
              </a:rPr>
              <a:t>the</a:t>
            </a:r>
            <a:r>
              <a:rPr lang="es-ES" sz="890" dirty="0">
                <a:latin typeface="Roboto Light" panose="02000000000000000000" pitchFamily="2" charset="0"/>
              </a:rPr>
              <a:t> global </a:t>
            </a:r>
            <a:r>
              <a:rPr lang="es-ES" sz="890" dirty="0" err="1">
                <a:latin typeface="Roboto Light" panose="02000000000000000000" pitchFamily="2" charset="0"/>
              </a:rPr>
              <a:t>network</a:t>
            </a:r>
            <a:r>
              <a:rPr lang="es-ES" sz="890" dirty="0">
                <a:latin typeface="Roboto Light" panose="02000000000000000000" pitchFamily="2" charset="0"/>
              </a:rPr>
              <a:t> </a:t>
            </a:r>
            <a:r>
              <a:rPr lang="es-ES" sz="890" dirty="0" err="1">
                <a:latin typeface="Roboto Light" panose="02000000000000000000" pitchFamily="2" charset="0"/>
              </a:rPr>
              <a:t>of</a:t>
            </a:r>
            <a:r>
              <a:rPr lang="es-ES" sz="890" dirty="0">
                <a:latin typeface="Roboto Light" panose="02000000000000000000" pitchFamily="2" charset="0"/>
              </a:rPr>
              <a:t> Baker Tilly International Ltd., </a:t>
            </a:r>
            <a:r>
              <a:rPr lang="es-ES" sz="890" dirty="0" err="1">
                <a:latin typeface="Roboto Light" panose="02000000000000000000" pitchFamily="2" charset="0"/>
              </a:rPr>
              <a:t>the</a:t>
            </a:r>
            <a:r>
              <a:rPr lang="es-ES" sz="890" dirty="0">
                <a:latin typeface="Roboto Light" panose="02000000000000000000" pitchFamily="2" charset="0"/>
              </a:rPr>
              <a:t> </a:t>
            </a:r>
            <a:r>
              <a:rPr lang="es-ES" sz="890" dirty="0" err="1">
                <a:latin typeface="Roboto Light" panose="02000000000000000000" pitchFamily="2" charset="0"/>
              </a:rPr>
              <a:t>members</a:t>
            </a:r>
            <a:r>
              <a:rPr lang="es-ES" sz="890" dirty="0">
                <a:latin typeface="Roboto Light" panose="02000000000000000000" pitchFamily="2" charset="0"/>
              </a:rPr>
              <a:t> </a:t>
            </a:r>
            <a:r>
              <a:rPr lang="es-ES" sz="890" dirty="0" err="1">
                <a:latin typeface="Roboto Light" panose="02000000000000000000" pitchFamily="2" charset="0"/>
              </a:rPr>
              <a:t>of</a:t>
            </a:r>
            <a:r>
              <a:rPr lang="es-ES" sz="890" dirty="0">
                <a:latin typeface="Roboto Light" panose="02000000000000000000" pitchFamily="2" charset="0"/>
              </a:rPr>
              <a:t> </a:t>
            </a:r>
            <a:r>
              <a:rPr lang="es-ES" sz="890" dirty="0" err="1">
                <a:latin typeface="Roboto Light" panose="02000000000000000000" pitchFamily="2" charset="0"/>
              </a:rPr>
              <a:t>which</a:t>
            </a:r>
            <a:r>
              <a:rPr lang="es-ES" sz="890" dirty="0">
                <a:latin typeface="Roboto Light" panose="02000000000000000000" pitchFamily="2" charset="0"/>
              </a:rPr>
              <a:t> are </a:t>
            </a:r>
            <a:r>
              <a:rPr lang="es-ES" sz="890" dirty="0" err="1">
                <a:latin typeface="Roboto Light" panose="02000000000000000000" pitchFamily="2" charset="0"/>
              </a:rPr>
              <a:t>separate</a:t>
            </a:r>
            <a:r>
              <a:rPr lang="es-ES" sz="890" dirty="0">
                <a:latin typeface="Roboto Light" panose="02000000000000000000" pitchFamily="2" charset="0"/>
              </a:rPr>
              <a:t> and </a:t>
            </a:r>
            <a:r>
              <a:rPr lang="es-ES" sz="890" dirty="0" err="1">
                <a:latin typeface="Roboto Light" panose="02000000000000000000" pitchFamily="2" charset="0"/>
              </a:rPr>
              <a:t>independent</a:t>
            </a:r>
            <a:r>
              <a:rPr lang="es-ES" sz="890" dirty="0">
                <a:latin typeface="Roboto Light" panose="02000000000000000000" pitchFamily="2" charset="0"/>
              </a:rPr>
              <a:t> legal </a:t>
            </a:r>
            <a:r>
              <a:rPr lang="es-ES" sz="890" dirty="0" err="1">
                <a:latin typeface="Roboto Light" panose="02000000000000000000" pitchFamily="2" charset="0"/>
              </a:rPr>
              <a:t>entities</a:t>
            </a:r>
            <a:r>
              <a:rPr lang="es-ES" sz="890" dirty="0">
                <a:latin typeface="Roboto Light" panose="02000000000000000000" pitchFamily="2" charset="0"/>
              </a:rPr>
              <a:t>.</a:t>
            </a:r>
          </a:p>
        </p:txBody>
      </p:sp>
      <p:pic>
        <p:nvPicPr>
          <p:cNvPr id="7" name="Picture 17">
            <a:extLst>
              <a:ext uri="{FF2B5EF4-FFF2-40B4-BE49-F238E27FC236}">
                <a16:creationId xmlns:a16="http://schemas.microsoft.com/office/drawing/2014/main" id="{BC81032F-ACC7-B880-9DEC-42C36B989DFF}"/>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637087" y="7084690"/>
            <a:ext cx="287337" cy="287337"/>
          </a:xfrm>
          <a:prstGeom prst="rect">
            <a:avLst/>
          </a:prstGeom>
        </p:spPr>
      </p:pic>
      <p:pic>
        <p:nvPicPr>
          <p:cNvPr id="8" name="Picture 18">
            <a:extLst>
              <a:ext uri="{FF2B5EF4-FFF2-40B4-BE49-F238E27FC236}">
                <a16:creationId xmlns:a16="http://schemas.microsoft.com/office/drawing/2014/main" id="{C5CE6ACB-DB4D-AB3F-16A8-8D1856D5EAAC}"/>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676553" y="7091145"/>
            <a:ext cx="287337" cy="287337"/>
          </a:xfrm>
          <a:prstGeom prst="rect">
            <a:avLst/>
          </a:prstGeom>
        </p:spPr>
      </p:pic>
      <p:pic>
        <p:nvPicPr>
          <p:cNvPr id="9" name="Picture 19">
            <a:extLst>
              <a:ext uri="{FF2B5EF4-FFF2-40B4-BE49-F238E27FC236}">
                <a16:creationId xmlns:a16="http://schemas.microsoft.com/office/drawing/2014/main" id="{C7D87140-9DFB-3B5B-86DC-69D65D80A1D2}"/>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6025763" y="7081859"/>
            <a:ext cx="284589" cy="278928"/>
          </a:xfrm>
          <a:prstGeom prst="rect">
            <a:avLst/>
          </a:prstGeom>
        </p:spPr>
      </p:pic>
      <p:pic>
        <p:nvPicPr>
          <p:cNvPr id="11" name="Picture 20">
            <a:extLst>
              <a:ext uri="{FF2B5EF4-FFF2-40B4-BE49-F238E27FC236}">
                <a16:creationId xmlns:a16="http://schemas.microsoft.com/office/drawing/2014/main" id="{09797BC2-738C-D946-202B-927A9BA274A8}"/>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4986297" y="7087520"/>
            <a:ext cx="278928" cy="278928"/>
          </a:xfrm>
          <a:prstGeom prst="rect">
            <a:avLst/>
          </a:prstGeom>
        </p:spPr>
      </p:pic>
      <p:pic>
        <p:nvPicPr>
          <p:cNvPr id="13" name="Picture 21">
            <a:extLst>
              <a:ext uri="{FF2B5EF4-FFF2-40B4-BE49-F238E27FC236}">
                <a16:creationId xmlns:a16="http://schemas.microsoft.com/office/drawing/2014/main" id="{E4ACD832-0DD7-06CC-EFDC-06F45C5818EB}"/>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5327098" y="7090900"/>
            <a:ext cx="287582" cy="287582"/>
          </a:xfrm>
          <a:prstGeom prst="rect">
            <a:avLst/>
          </a:prstGeom>
        </p:spPr>
      </p:pic>
      <p:pic>
        <p:nvPicPr>
          <p:cNvPr id="14" name="Picture 22">
            <a:extLst>
              <a:ext uri="{FF2B5EF4-FFF2-40B4-BE49-F238E27FC236}">
                <a16:creationId xmlns:a16="http://schemas.microsoft.com/office/drawing/2014/main" id="{3861E3F2-6F45-5140-B96D-B1A446E0A089}"/>
              </a:ext>
            </a:extLst>
          </p:cNvPr>
          <p:cNvPicPr>
            <a:picLocks noChangeAspect="1"/>
          </p:cNvPicPr>
          <p:nvPr userDrawn="1"/>
        </p:nvPicPr>
        <p:blipFill>
          <a:blip r:embed="rId9" cstate="print">
            <a:extLst>
              <a:ext uri="{28A0092B-C50C-407E-A947-70E740481C1C}">
                <a14:useLocalDpi xmlns:a14="http://schemas.microsoft.com/office/drawing/2010/main"/>
              </a:ext>
            </a:extLst>
          </a:blip>
          <a:stretch>
            <a:fillRect/>
          </a:stretch>
        </p:blipFill>
        <p:spPr>
          <a:xfrm>
            <a:off x="6372226" y="7091145"/>
            <a:ext cx="287337" cy="287337"/>
          </a:xfrm>
          <a:prstGeom prst="rect">
            <a:avLst/>
          </a:prstGeom>
        </p:spPr>
      </p:pic>
    </p:spTree>
    <p:extLst>
      <p:ext uri="{BB962C8B-B14F-4D97-AF65-F5344CB8AC3E}">
        <p14:creationId xmlns:p14="http://schemas.microsoft.com/office/powerpoint/2010/main" val="3118017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4571" y="2673780"/>
            <a:ext cx="6706433" cy="6372897"/>
          </a:xfrm>
          <a:prstGeom prst="rect">
            <a:avLst/>
          </a:prstGeom>
        </p:spPr>
        <p:txBody>
          <a:bodyPr vert="horz" lIns="91440" tIns="45720" rIns="91440" bIns="45720" rtlCol="0">
            <a:normAutofit/>
          </a:body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endParaRPr lang="en-US" dirty="0"/>
          </a:p>
        </p:txBody>
      </p:sp>
      <p:sp>
        <p:nvSpPr>
          <p:cNvPr id="9" name="Marcador de título 8">
            <a:extLst>
              <a:ext uri="{FF2B5EF4-FFF2-40B4-BE49-F238E27FC236}">
                <a16:creationId xmlns:a16="http://schemas.microsoft.com/office/drawing/2014/main" id="{2F3A4CC3-39F0-145E-98BA-1E7976C9CC67}"/>
              </a:ext>
            </a:extLst>
          </p:cNvPr>
          <p:cNvSpPr>
            <a:spLocks noGrp="1"/>
          </p:cNvSpPr>
          <p:nvPr>
            <p:ph type="title"/>
          </p:nvPr>
        </p:nvSpPr>
        <p:spPr>
          <a:xfrm>
            <a:off x="534988" y="534988"/>
            <a:ext cx="6705600" cy="1941512"/>
          </a:xfrm>
          <a:prstGeom prst="rect">
            <a:avLst/>
          </a:prstGeom>
        </p:spPr>
        <p:txBody>
          <a:bodyPr vert="horz" lIns="91440" tIns="45720" rIns="91440" bIns="45720" rtlCol="0" anchor="ctr">
            <a:normAutofit/>
          </a:bodyPr>
          <a:lstStyle/>
          <a:p>
            <a:r>
              <a:rPr lang="es-MX" dirty="0"/>
              <a:t>Haz clic para modificar el estilo de título del patrón</a:t>
            </a:r>
          </a:p>
        </p:txBody>
      </p:sp>
    </p:spTree>
    <p:extLst>
      <p:ext uri="{BB962C8B-B14F-4D97-AF65-F5344CB8AC3E}">
        <p14:creationId xmlns:p14="http://schemas.microsoft.com/office/powerpoint/2010/main" val="3234779556"/>
      </p:ext>
    </p:extLst>
  </p:cSld>
  <p:clrMap bg1="lt1" tx1="dk1" bg2="lt2" tx2="dk2" accent1="accent1" accent2="accent2" accent3="accent3" accent4="accent4" accent5="accent5" accent6="accent6" hlink="hlink" folHlink="folHlink"/>
  <p:sldLayoutIdLst>
    <p:sldLayoutId id="2147483661" r:id="rId1"/>
    <p:sldLayoutId id="2147483679" r:id="rId2"/>
    <p:sldLayoutId id="2147483664" r:id="rId3"/>
    <p:sldLayoutId id="2147483678" r:id="rId4"/>
    <p:sldLayoutId id="2147483667" r:id="rId5"/>
    <p:sldLayoutId id="2147483673" r:id="rId6"/>
    <p:sldLayoutId id="2147483677" r:id="rId7"/>
    <p:sldLayoutId id="2147483675" r:id="rId8"/>
    <p:sldLayoutId id="2147483676" r:id="rId9"/>
    <p:sldLayoutId id="2147483665" r:id="rId10"/>
    <p:sldLayoutId id="2147483668" r:id="rId11"/>
    <p:sldLayoutId id="2147483669" r:id="rId12"/>
    <p:sldLayoutId id="2147483674" r:id="rId13"/>
    <p:sldLayoutId id="2147483672" r:id="rId14"/>
    <p:sldLayoutId id="2147483666" r:id="rId15"/>
    <p:sldLayoutId id="2147483680" r:id="rId16"/>
  </p:sldLayoutIdLst>
  <p:txStyles>
    <p:titleStyle>
      <a:lvl1pPr algn="l" defTabSz="777514" rtl="0" eaLnBrk="1" latinLnBrk="0" hangingPunct="1">
        <a:lnSpc>
          <a:spcPct val="90000"/>
        </a:lnSpc>
        <a:spcBef>
          <a:spcPct val="0"/>
        </a:spcBef>
        <a:buNone/>
        <a:defRPr sz="3741" kern="1200">
          <a:solidFill>
            <a:schemeClr val="tx1"/>
          </a:solidFill>
          <a:latin typeface="+mj-lt"/>
          <a:ea typeface="+mj-ea"/>
          <a:cs typeface="+mj-cs"/>
        </a:defRPr>
      </a:lvl1pPr>
    </p:titleStyle>
    <p:body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Roboto Light" panose="02000000000000000000" pitchFamily="2" charset="0"/>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Roboto Light" panose="02000000000000000000" pitchFamily="2" charset="0"/>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Roboto Light" panose="02000000000000000000" pitchFamily="2" charset="0"/>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Roboto Light" panose="02000000000000000000" pitchFamily="2" charset="0"/>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Roboto Light" panose="02000000000000000000" pitchFamily="2" charset="0"/>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p:bodyStyle>
    <p:otherStyle>
      <a:defPPr>
        <a:defRPr lang="en-US"/>
      </a:defPPr>
      <a:lvl1pPr marL="0" algn="l" defTabSz="777514" rtl="0" eaLnBrk="1" latinLnBrk="0" hangingPunct="1">
        <a:defRPr sz="1531" kern="1200">
          <a:solidFill>
            <a:schemeClr val="tx1"/>
          </a:solidFill>
          <a:latin typeface="+mn-lt"/>
          <a:ea typeface="+mn-ea"/>
          <a:cs typeface="+mn-cs"/>
        </a:defRPr>
      </a:lvl1pPr>
      <a:lvl2pPr marL="388757" algn="l" defTabSz="777514" rtl="0" eaLnBrk="1" latinLnBrk="0" hangingPunct="1">
        <a:defRPr sz="1531" kern="1200">
          <a:solidFill>
            <a:schemeClr val="tx1"/>
          </a:solidFill>
          <a:latin typeface="+mn-lt"/>
          <a:ea typeface="+mn-ea"/>
          <a:cs typeface="+mn-cs"/>
        </a:defRPr>
      </a:lvl2pPr>
      <a:lvl3pPr marL="777514" algn="l" defTabSz="777514" rtl="0" eaLnBrk="1" latinLnBrk="0" hangingPunct="1">
        <a:defRPr sz="1531" kern="1200">
          <a:solidFill>
            <a:schemeClr val="tx1"/>
          </a:solidFill>
          <a:latin typeface="+mn-lt"/>
          <a:ea typeface="+mn-ea"/>
          <a:cs typeface="+mn-cs"/>
        </a:defRPr>
      </a:lvl3pPr>
      <a:lvl4pPr marL="1166271" algn="l" defTabSz="777514" rtl="0" eaLnBrk="1" latinLnBrk="0" hangingPunct="1">
        <a:defRPr sz="1531" kern="1200">
          <a:solidFill>
            <a:schemeClr val="tx1"/>
          </a:solidFill>
          <a:latin typeface="+mn-lt"/>
          <a:ea typeface="+mn-ea"/>
          <a:cs typeface="+mn-cs"/>
        </a:defRPr>
      </a:lvl4pPr>
      <a:lvl5pPr marL="1555029" algn="l" defTabSz="777514" rtl="0" eaLnBrk="1" latinLnBrk="0" hangingPunct="1">
        <a:defRPr sz="1531" kern="1200">
          <a:solidFill>
            <a:schemeClr val="tx1"/>
          </a:solidFill>
          <a:latin typeface="+mn-lt"/>
          <a:ea typeface="+mn-ea"/>
          <a:cs typeface="+mn-cs"/>
        </a:defRPr>
      </a:lvl5pPr>
      <a:lvl6pPr marL="1943786" algn="l" defTabSz="777514" rtl="0" eaLnBrk="1" latinLnBrk="0" hangingPunct="1">
        <a:defRPr sz="1531" kern="1200">
          <a:solidFill>
            <a:schemeClr val="tx1"/>
          </a:solidFill>
          <a:latin typeface="+mn-lt"/>
          <a:ea typeface="+mn-ea"/>
          <a:cs typeface="+mn-cs"/>
        </a:defRPr>
      </a:lvl6pPr>
      <a:lvl7pPr marL="2332543" algn="l" defTabSz="777514" rtl="0" eaLnBrk="1" latinLnBrk="0" hangingPunct="1">
        <a:defRPr sz="1531" kern="1200">
          <a:solidFill>
            <a:schemeClr val="tx1"/>
          </a:solidFill>
          <a:latin typeface="+mn-lt"/>
          <a:ea typeface="+mn-ea"/>
          <a:cs typeface="+mn-cs"/>
        </a:defRPr>
      </a:lvl7pPr>
      <a:lvl8pPr marL="2721300" algn="l" defTabSz="777514" rtl="0" eaLnBrk="1" latinLnBrk="0" hangingPunct="1">
        <a:defRPr sz="1531" kern="1200">
          <a:solidFill>
            <a:schemeClr val="tx1"/>
          </a:solidFill>
          <a:latin typeface="+mn-lt"/>
          <a:ea typeface="+mn-ea"/>
          <a:cs typeface="+mn-cs"/>
        </a:defRPr>
      </a:lvl8pPr>
      <a:lvl9pPr marL="3110057" algn="l" defTabSz="777514" rtl="0" eaLnBrk="1" latinLnBrk="0" hangingPunct="1">
        <a:defRPr sz="1531"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016" userDrawn="1">
          <p15:clr>
            <a:srgbClr val="F26B43"/>
          </p15:clr>
        </p15:guide>
        <p15:guide id="2" orient="horz" pos="5976" userDrawn="1">
          <p15:clr>
            <a:srgbClr val="F26B43"/>
          </p15:clr>
        </p15:guide>
        <p15:guide id="3" pos="1882" userDrawn="1">
          <p15:clr>
            <a:srgbClr val="F26B43"/>
          </p15:clr>
        </p15:guide>
        <p15:guide id="4" pos="3742" userDrawn="1">
          <p15:clr>
            <a:srgbClr val="F26B43"/>
          </p15:clr>
        </p15:guide>
        <p15:guide id="5" pos="1156" userDrawn="1">
          <p15:clr>
            <a:srgbClr val="F26B43"/>
          </p15:clr>
        </p15:guide>
        <p15:guide id="6" pos="703" userDrawn="1">
          <p15:clr>
            <a:srgbClr val="F26B43"/>
          </p15:clr>
        </p15:guide>
        <p15:guide id="7" pos="4195" userDrawn="1">
          <p15:clr>
            <a:srgbClr val="F26B43"/>
          </p15:clr>
        </p15:guide>
        <p15:guide id="8" pos="4445" userDrawn="1">
          <p15:clr>
            <a:srgbClr val="F26B43"/>
          </p15:clr>
        </p15:guide>
        <p15:guide id="9" pos="431" userDrawn="1">
          <p15:clr>
            <a:srgbClr val="F26B43"/>
          </p15:clr>
        </p15:guide>
        <p15:guide id="10" pos="272" userDrawn="1">
          <p15:clr>
            <a:srgbClr val="F26B43"/>
          </p15:clr>
        </p15:guide>
        <p15:guide id="11" pos="4626" userDrawn="1">
          <p15:clr>
            <a:srgbClr val="F26B43"/>
          </p15:clr>
        </p15:guide>
        <p15:guide id="12" orient="horz" pos="351" userDrawn="1">
          <p15:clr>
            <a:srgbClr val="F26B43"/>
          </p15:clr>
        </p15:guide>
        <p15:guide id="13" orient="horz" pos="555" userDrawn="1">
          <p15:clr>
            <a:srgbClr val="F26B43"/>
          </p15:clr>
        </p15:guide>
        <p15:guide id="14" orient="horz" pos="5749" userDrawn="1">
          <p15:clr>
            <a:srgbClr val="F26B43"/>
          </p15:clr>
        </p15:guide>
        <p15:guide id="15" orient="horz" pos="5409" userDrawn="1">
          <p15:clr>
            <a:srgbClr val="F26B43"/>
          </p15:clr>
        </p15:guide>
        <p15:guide id="16" orient="horz" pos="918" userDrawn="1">
          <p15:clr>
            <a:srgbClr val="F26B43"/>
          </p15:clr>
        </p15:guide>
        <p15:guide id="17" orient="horz" pos="1485" userDrawn="1">
          <p15:clr>
            <a:srgbClr val="F26B43"/>
          </p15:clr>
        </p15:guide>
        <p15:guide id="18" orient="horz" pos="4819" userDrawn="1">
          <p15:clr>
            <a:srgbClr val="F26B43"/>
          </p15:clr>
        </p15:guide>
        <p15:guide id="19" orient="horz" pos="3912" userDrawn="1">
          <p15:clr>
            <a:srgbClr val="F26B43"/>
          </p15:clr>
        </p15:guide>
        <p15:guide id="20" orient="horz" pos="2415"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microsoft.com/office/2018/10/relationships/comments" Target="../comments/modernComment_11E_C13A2B1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8" Type="http://schemas.openxmlformats.org/officeDocument/2006/relationships/hyperlink" Target="mailto:scardona@bakertilly.mx" TargetMode="External"/><Relationship Id="rId3" Type="http://schemas.openxmlformats.org/officeDocument/2006/relationships/hyperlink" Target="mailto:amarquez@bakertilly.mx" TargetMode="External"/><Relationship Id="rId7" Type="http://schemas.openxmlformats.org/officeDocument/2006/relationships/hyperlink" Target="mailto:u.vela@bakertilly.mx" TargetMode="External"/><Relationship Id="rId2" Type="http://schemas.openxmlformats.org/officeDocument/2006/relationships/hyperlink" Target="mailto:abueno@bakertilly.mx" TargetMode="External"/><Relationship Id="rId1" Type="http://schemas.openxmlformats.org/officeDocument/2006/relationships/slideLayout" Target="../slideLayouts/slideLayout16.xml"/><Relationship Id="rId6" Type="http://schemas.openxmlformats.org/officeDocument/2006/relationships/hyperlink" Target="mailto:fquezada@bakertilly.mx" TargetMode="External"/><Relationship Id="rId11" Type="http://schemas.openxmlformats.org/officeDocument/2006/relationships/hyperlink" Target="mailto:aoliveroz@bakertilly.mx" TargetMode="External"/><Relationship Id="rId5" Type="http://schemas.openxmlformats.org/officeDocument/2006/relationships/hyperlink" Target="mailto:lyanez@bakertilly.mx" TargetMode="External"/><Relationship Id="rId10" Type="http://schemas.openxmlformats.org/officeDocument/2006/relationships/hyperlink" Target="mailto:hmadrigal@bakertilly.mx" TargetMode="External"/><Relationship Id="rId4" Type="http://schemas.openxmlformats.org/officeDocument/2006/relationships/hyperlink" Target="mailto:ptplata@bakertilly.mx" TargetMode="External"/><Relationship Id="rId9" Type="http://schemas.openxmlformats.org/officeDocument/2006/relationships/hyperlink" Target="mailto:sruiz@bakertilly.m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river running through a snowy landscape&#10;&#10;Description automatically generated">
            <a:extLst>
              <a:ext uri="{FF2B5EF4-FFF2-40B4-BE49-F238E27FC236}">
                <a16:creationId xmlns:a16="http://schemas.microsoft.com/office/drawing/2014/main" id="{7A90F3E8-433F-1BFE-74A6-0B9A28F14326}"/>
              </a:ext>
            </a:extLst>
          </p:cNvPr>
          <p:cNvPicPr>
            <a:picLocks noGrp="1" noChangeAspect="1"/>
          </p:cNvPicPr>
          <p:nvPr>
            <p:ph type="pic" sz="quarter" idx="10"/>
          </p:nvPr>
        </p:nvPicPr>
        <p:blipFill>
          <a:blip r:embed="rId2">
            <a:extLst>
              <a:ext uri="{28A0092B-C50C-407E-A947-70E740481C1C}">
                <a14:useLocalDpi xmlns:a14="http://schemas.microsoft.com/office/drawing/2010/main"/>
              </a:ext>
            </a:extLst>
          </a:blip>
          <a:srcRect/>
          <a:stretch>
            <a:fillRect/>
          </a:stretch>
        </p:blipFill>
        <p:spPr>
          <a:xfrm>
            <a:off x="5774" y="0"/>
            <a:ext cx="7775575" cy="8586788"/>
          </a:xfrm>
        </p:spPr>
      </p:pic>
      <p:sp>
        <p:nvSpPr>
          <p:cNvPr id="13" name="Título 12">
            <a:extLst>
              <a:ext uri="{FF2B5EF4-FFF2-40B4-BE49-F238E27FC236}">
                <a16:creationId xmlns:a16="http://schemas.microsoft.com/office/drawing/2014/main" id="{47515458-F188-66D7-CEF2-33E5BBE6EB42}"/>
              </a:ext>
            </a:extLst>
          </p:cNvPr>
          <p:cNvSpPr>
            <a:spLocks noGrp="1"/>
          </p:cNvSpPr>
          <p:nvPr>
            <p:ph type="ctrTitle"/>
          </p:nvPr>
        </p:nvSpPr>
        <p:spPr>
          <a:xfrm>
            <a:off x="701675" y="1170457"/>
            <a:ext cx="6354763" cy="2376489"/>
          </a:xfrm>
        </p:spPr>
        <p:txBody>
          <a:bodyPr>
            <a:normAutofit/>
          </a:bodyPr>
          <a:lstStyle/>
          <a:p>
            <a:r>
              <a:rPr lang="es-MX" dirty="0"/>
              <a:t>Boletín de actualización fiscal</a:t>
            </a:r>
          </a:p>
        </p:txBody>
      </p:sp>
      <p:sp>
        <p:nvSpPr>
          <p:cNvPr id="23" name="Subtítulo 22">
            <a:extLst>
              <a:ext uri="{FF2B5EF4-FFF2-40B4-BE49-F238E27FC236}">
                <a16:creationId xmlns:a16="http://schemas.microsoft.com/office/drawing/2014/main" id="{62FE8A0A-76CA-6D9B-FCD1-34271F66CD93}"/>
              </a:ext>
            </a:extLst>
          </p:cNvPr>
          <p:cNvSpPr>
            <a:spLocks noGrp="1"/>
          </p:cNvSpPr>
          <p:nvPr>
            <p:ph type="subTitle" idx="1"/>
          </p:nvPr>
        </p:nvSpPr>
        <p:spPr>
          <a:xfrm>
            <a:off x="701676" y="3564407"/>
            <a:ext cx="2285999" cy="1171575"/>
          </a:xfrm>
        </p:spPr>
        <p:txBody>
          <a:bodyPr/>
          <a:lstStyle/>
          <a:p>
            <a:r>
              <a:rPr lang="es-MX" dirty="0"/>
              <a:t>Mayo 2024</a:t>
            </a:r>
          </a:p>
        </p:txBody>
      </p:sp>
      <p:sp>
        <p:nvSpPr>
          <p:cNvPr id="3" name="Text Placeholder 20">
            <a:extLst>
              <a:ext uri="{FF2B5EF4-FFF2-40B4-BE49-F238E27FC236}">
                <a16:creationId xmlns:a16="http://schemas.microsoft.com/office/drawing/2014/main" id="{29192C42-88F0-3A8C-6613-ECD6E3900899}"/>
              </a:ext>
            </a:extLst>
          </p:cNvPr>
          <p:cNvSpPr txBox="1">
            <a:spLocks/>
          </p:cNvSpPr>
          <p:nvPr/>
        </p:nvSpPr>
        <p:spPr>
          <a:xfrm>
            <a:off x="667462" y="431341"/>
            <a:ext cx="3095625" cy="153888"/>
          </a:xfrm>
          <a:prstGeom prst="rect">
            <a:avLst/>
          </a:prstGeom>
        </p:spPr>
        <p:txBody>
          <a:bodyPr lIns="0" tIns="0" rIns="0" bIns="0"/>
          <a:lstStyle>
            <a:lvl1pPr marL="0" marR="0" indent="0" algn="l" defTabSz="255946" rtl="0" eaLnBrk="1" latinLnBrk="0" hangingPunct="1">
              <a:lnSpc>
                <a:spcPct val="100000"/>
              </a:lnSpc>
              <a:spcBef>
                <a:spcPts val="0"/>
              </a:spcBef>
              <a:spcAft>
                <a:spcPts val="372"/>
              </a:spcAft>
              <a:buClrTx/>
              <a:buSzPct val="100000"/>
              <a:buFont typeface="Arial" panose="020B0604020202020204" pitchFamily="34" charset="0"/>
              <a:buNone/>
              <a:tabLst/>
              <a:defRPr sz="1000" b="0" i="0" u="none" strike="noStrike" cap="none" spc="0" baseline="0">
                <a:ln>
                  <a:noFill/>
                </a:ln>
                <a:solidFill>
                  <a:schemeClr val="tx1"/>
                </a:solidFill>
                <a:uFillTx/>
                <a:latin typeface="Roboto Light" panose="02000000000000000000" pitchFamily="2" charset="0"/>
                <a:ea typeface="Roboto Light" panose="02000000000000000000" pitchFamily="2" charset="0"/>
                <a:cs typeface="Arial" panose="020B0604020202020204" pitchFamily="34" charset="0"/>
                <a:sym typeface="Helvetica Light"/>
              </a:defRPr>
            </a:lvl1pPr>
            <a:lvl2pPr marL="196882" marR="0" indent="0" algn="l" defTabSz="255946" rtl="0" eaLnBrk="1" latinLnBrk="0" hangingPunct="1">
              <a:lnSpc>
                <a:spcPct val="100000"/>
              </a:lnSpc>
              <a:spcBef>
                <a:spcPts val="0"/>
              </a:spcBef>
              <a:spcAft>
                <a:spcPts val="372"/>
              </a:spcAft>
              <a:buClrTx/>
              <a:buSzPct val="100000"/>
              <a:buFont typeface="Arial" panose="020B0604020202020204" pitchFamily="34" charset="0"/>
              <a:buNone/>
              <a:tabLst/>
              <a:defRPr sz="1000" b="0" i="0" u="none" strike="noStrike" cap="none" spc="0" baseline="0">
                <a:ln>
                  <a:noFill/>
                </a:ln>
                <a:solidFill>
                  <a:srgbClr val="000000"/>
                </a:solidFill>
                <a:uFillTx/>
                <a:latin typeface="Roboto Light" panose="02000000000000000000" pitchFamily="2" charset="0"/>
                <a:ea typeface="Roboto Light" panose="02000000000000000000" pitchFamily="2" charset="0"/>
                <a:cs typeface="Arial" panose="020B0604020202020204" pitchFamily="34" charset="0"/>
                <a:sym typeface="Helvetica Light"/>
              </a:defRPr>
            </a:lvl2pPr>
            <a:lvl3pPr marL="570957" marR="0" indent="-177194" algn="l" defTabSz="255946" rtl="0" eaLnBrk="1" latinLnBrk="0" hangingPunct="1">
              <a:lnSpc>
                <a:spcPct val="100000"/>
              </a:lnSpc>
              <a:spcBef>
                <a:spcPts val="0"/>
              </a:spcBef>
              <a:spcAft>
                <a:spcPts val="372"/>
              </a:spcAft>
              <a:buClrTx/>
              <a:buSzPct val="100000"/>
              <a:buFont typeface="Arial" panose="020B0604020202020204" pitchFamily="34" charset="0"/>
              <a:buChar char="•"/>
              <a:tabLst/>
              <a:defRPr sz="1000" b="0" i="0" u="none" strike="noStrike" cap="none" spc="0" baseline="0">
                <a:ln>
                  <a:noFill/>
                </a:ln>
                <a:solidFill>
                  <a:srgbClr val="000000"/>
                </a:solidFill>
                <a:uFillTx/>
                <a:latin typeface="Roboto Light" panose="02000000000000000000" pitchFamily="2" charset="0"/>
                <a:ea typeface="Roboto Light" panose="02000000000000000000" pitchFamily="2" charset="0"/>
                <a:cs typeface="Arial" panose="020B0604020202020204" pitchFamily="34" charset="0"/>
                <a:sym typeface="Helvetica Light"/>
              </a:defRPr>
            </a:lvl3pPr>
            <a:lvl4pPr marL="803278" marR="0" indent="-212632" algn="l" defTabSz="255946" rtl="0" eaLnBrk="1" latinLnBrk="0" hangingPunct="1">
              <a:lnSpc>
                <a:spcPct val="100000"/>
              </a:lnSpc>
              <a:spcBef>
                <a:spcPts val="0"/>
              </a:spcBef>
              <a:spcAft>
                <a:spcPts val="372"/>
              </a:spcAft>
              <a:buClrTx/>
              <a:buSzPct val="100000"/>
              <a:buFont typeface="Helvetica" pitchFamily="2" charset="0"/>
              <a:buChar char="−"/>
              <a:tabLst/>
              <a:defRPr sz="1000" b="0" i="0" u="none" strike="noStrike" cap="none" spc="0" baseline="0">
                <a:ln>
                  <a:noFill/>
                </a:ln>
                <a:solidFill>
                  <a:srgbClr val="000000"/>
                </a:solidFill>
                <a:uFillTx/>
                <a:latin typeface="Roboto Light" panose="02000000000000000000" pitchFamily="2" charset="0"/>
                <a:ea typeface="Roboto Light" panose="02000000000000000000" pitchFamily="2" charset="0"/>
                <a:cs typeface="Arial" panose="020B0604020202020204" pitchFamily="34" charset="0"/>
                <a:sym typeface="Helvetica Light"/>
              </a:defRPr>
            </a:lvl4pPr>
            <a:lvl5pPr marL="1000159" marR="0" indent="-212632" algn="l" defTabSz="255946" rtl="0" eaLnBrk="1" latinLnBrk="0" hangingPunct="1">
              <a:lnSpc>
                <a:spcPct val="100000"/>
              </a:lnSpc>
              <a:spcBef>
                <a:spcPts val="0"/>
              </a:spcBef>
              <a:spcAft>
                <a:spcPts val="372"/>
              </a:spcAft>
              <a:buClrTx/>
              <a:buSzPct val="100000"/>
              <a:buFont typeface="System Font Regular"/>
              <a:buChar char="&gt;"/>
              <a:tabLst/>
              <a:defRPr sz="1000" b="0" i="0" u="none" strike="noStrike" cap="none" spc="0" baseline="0">
                <a:ln>
                  <a:noFill/>
                </a:ln>
                <a:solidFill>
                  <a:srgbClr val="000000"/>
                </a:solidFill>
                <a:uFillTx/>
                <a:latin typeface="Roboto Light" panose="02000000000000000000" pitchFamily="2" charset="0"/>
                <a:ea typeface="Roboto Light" panose="02000000000000000000" pitchFamily="2" charset="0"/>
                <a:cs typeface="Arial" panose="020B0604020202020204" pitchFamily="34" charset="0"/>
                <a:sym typeface="Helvetica Light"/>
              </a:defRPr>
            </a:lvl5pPr>
            <a:lvl6pPr marL="1181291" marR="0" indent="-196882" algn="l" defTabSz="255946" rtl="0" eaLnBrk="1" latinLnBrk="0" hangingPunct="1">
              <a:lnSpc>
                <a:spcPct val="100000"/>
              </a:lnSpc>
              <a:spcBef>
                <a:spcPts val="1829"/>
              </a:spcBef>
              <a:spcAft>
                <a:spcPts val="0"/>
              </a:spcAft>
              <a:buClrTx/>
              <a:buSzPct val="75000"/>
              <a:buFontTx/>
              <a:buChar char="•"/>
              <a:tabLst/>
              <a:defRPr sz="1612" b="0" i="0" u="none" strike="noStrike" cap="none" spc="0" baseline="0">
                <a:ln>
                  <a:noFill/>
                </a:ln>
                <a:solidFill>
                  <a:srgbClr val="000000"/>
                </a:solidFill>
                <a:uFillTx/>
                <a:latin typeface="+mn-lt"/>
                <a:ea typeface="+mn-ea"/>
                <a:cs typeface="+mn-cs"/>
                <a:sym typeface="Helvetica Light"/>
              </a:defRPr>
            </a:lvl6pPr>
            <a:lvl7pPr marL="1378172" marR="0" indent="-196882" algn="l" defTabSz="255946" rtl="0" eaLnBrk="1" latinLnBrk="0" hangingPunct="1">
              <a:lnSpc>
                <a:spcPct val="100000"/>
              </a:lnSpc>
              <a:spcBef>
                <a:spcPts val="1829"/>
              </a:spcBef>
              <a:spcAft>
                <a:spcPts val="0"/>
              </a:spcAft>
              <a:buClrTx/>
              <a:buSzPct val="75000"/>
              <a:buFontTx/>
              <a:buChar char="•"/>
              <a:tabLst/>
              <a:defRPr sz="1612" b="0" i="0" u="none" strike="noStrike" cap="none" spc="0" baseline="0">
                <a:ln>
                  <a:noFill/>
                </a:ln>
                <a:solidFill>
                  <a:srgbClr val="000000"/>
                </a:solidFill>
                <a:uFillTx/>
                <a:latin typeface="+mn-lt"/>
                <a:ea typeface="+mn-ea"/>
                <a:cs typeface="+mn-cs"/>
                <a:sym typeface="Helvetica Light"/>
              </a:defRPr>
            </a:lvl7pPr>
            <a:lvl8pPr marL="1575054" marR="0" indent="-196882" algn="l" defTabSz="255946" rtl="0" eaLnBrk="1" latinLnBrk="0" hangingPunct="1">
              <a:lnSpc>
                <a:spcPct val="100000"/>
              </a:lnSpc>
              <a:spcBef>
                <a:spcPts val="1829"/>
              </a:spcBef>
              <a:spcAft>
                <a:spcPts val="0"/>
              </a:spcAft>
              <a:buClrTx/>
              <a:buSzPct val="75000"/>
              <a:buFontTx/>
              <a:buChar char="•"/>
              <a:tabLst/>
              <a:defRPr sz="1612" b="0" i="0" u="none" strike="noStrike" cap="none" spc="0" baseline="0">
                <a:ln>
                  <a:noFill/>
                </a:ln>
                <a:solidFill>
                  <a:srgbClr val="000000"/>
                </a:solidFill>
                <a:uFillTx/>
                <a:latin typeface="+mn-lt"/>
                <a:ea typeface="+mn-ea"/>
                <a:cs typeface="+mn-cs"/>
                <a:sym typeface="Helvetica Light"/>
              </a:defRPr>
            </a:lvl8pPr>
            <a:lvl9pPr marL="1771936" marR="0" indent="-196882" algn="l" defTabSz="255946" rtl="0" eaLnBrk="1" latinLnBrk="0" hangingPunct="1">
              <a:lnSpc>
                <a:spcPct val="100000"/>
              </a:lnSpc>
              <a:spcBef>
                <a:spcPts val="1829"/>
              </a:spcBef>
              <a:spcAft>
                <a:spcPts val="0"/>
              </a:spcAft>
              <a:buClrTx/>
              <a:buSzPct val="75000"/>
              <a:buFontTx/>
              <a:buChar char="•"/>
              <a:tabLst/>
              <a:defRPr sz="1612" b="0" i="0" u="none" strike="noStrike" cap="none" spc="0" baseline="0">
                <a:ln>
                  <a:noFill/>
                </a:ln>
                <a:solidFill>
                  <a:srgbClr val="000000"/>
                </a:solidFill>
                <a:uFillTx/>
                <a:latin typeface="+mn-lt"/>
                <a:ea typeface="+mn-ea"/>
                <a:cs typeface="+mn-cs"/>
                <a:sym typeface="Helvetica Light"/>
              </a:defRPr>
            </a:lvl9pPr>
          </a:lstStyle>
          <a:p>
            <a:r>
              <a:rPr lang="en-GB" dirty="0">
                <a:solidFill>
                  <a:schemeClr val="bg2"/>
                </a:solidFill>
                <a:cs typeface="Roboto Light" panose="02000000000000000000" pitchFamily="2" charset="0"/>
              </a:rPr>
              <a:t>AUDIT </a:t>
            </a:r>
            <a:r>
              <a:rPr lang="nl-NL" baseline="10000" dirty="0">
                <a:solidFill>
                  <a:schemeClr val="bg2"/>
                </a:solidFill>
                <a:cs typeface="Roboto Light" panose="02000000000000000000" pitchFamily="2" charset="0"/>
              </a:rPr>
              <a:t>●   </a:t>
            </a:r>
            <a:r>
              <a:rPr lang="en-GB" dirty="0">
                <a:solidFill>
                  <a:schemeClr val="bg2"/>
                </a:solidFill>
                <a:cs typeface="Roboto Light" panose="02000000000000000000" pitchFamily="2" charset="0"/>
              </a:rPr>
              <a:t>TAX  </a:t>
            </a:r>
            <a:r>
              <a:rPr lang="nl-NL" dirty="0">
                <a:solidFill>
                  <a:schemeClr val="bg2"/>
                </a:solidFill>
                <a:cs typeface="Roboto Light" panose="02000000000000000000" pitchFamily="2" charset="0"/>
              </a:rPr>
              <a:t>●  C</a:t>
            </a:r>
            <a:r>
              <a:rPr lang="en-GB" dirty="0">
                <a:solidFill>
                  <a:schemeClr val="bg2"/>
                </a:solidFill>
                <a:cs typeface="Roboto Light" panose="02000000000000000000" pitchFamily="2" charset="0"/>
              </a:rPr>
              <a:t>ONSULTING </a:t>
            </a:r>
            <a:r>
              <a:rPr lang="nl-NL" dirty="0">
                <a:solidFill>
                  <a:schemeClr val="bg2"/>
                </a:solidFill>
                <a:cs typeface="Roboto Light" panose="02000000000000000000" pitchFamily="2" charset="0"/>
              </a:rPr>
              <a:t>●  </a:t>
            </a:r>
            <a:r>
              <a:rPr lang="en-GB" dirty="0">
                <a:solidFill>
                  <a:schemeClr val="bg2"/>
                </a:solidFill>
                <a:cs typeface="Roboto Light" panose="02000000000000000000" pitchFamily="2" charset="0"/>
              </a:rPr>
              <a:t>LEGAL</a:t>
            </a:r>
          </a:p>
        </p:txBody>
      </p:sp>
    </p:spTree>
    <p:extLst>
      <p:ext uri="{BB962C8B-B14F-4D97-AF65-F5344CB8AC3E}">
        <p14:creationId xmlns:p14="http://schemas.microsoft.com/office/powerpoint/2010/main" val="1342016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B8845779-1566-1DB6-8A9E-3118F43F2F26}"/>
              </a:ext>
            </a:extLst>
          </p:cNvPr>
          <p:cNvSpPr>
            <a:spLocks noGrp="1"/>
          </p:cNvSpPr>
          <p:nvPr>
            <p:ph type="title"/>
          </p:nvPr>
        </p:nvSpPr>
        <p:spPr>
          <a:xfrm>
            <a:off x="608013" y="1781173"/>
            <a:ext cx="3042444" cy="576263"/>
          </a:xfrm>
        </p:spPr>
        <p:txBody>
          <a:bodyPr>
            <a:noAutofit/>
          </a:bodyPr>
          <a:lstStyle/>
          <a:p>
            <a:r>
              <a:rPr lang="es-ES" sz="2000" b="1" dirty="0">
                <a:latin typeface="Roboto Light" panose="02000000000000000000" pitchFamily="2" charset="0"/>
                <a:cs typeface="Roboto Light" panose="02000000000000000000" pitchFamily="2" charset="0"/>
              </a:rPr>
              <a:t>Comunicados SCJN</a:t>
            </a:r>
            <a:endParaRPr lang="es-ES" sz="2000" b="1" dirty="0">
              <a:ln w="0"/>
              <a:effectLst>
                <a:outerShdw blurRad="38100" dist="19050" dir="2700000" algn="tl" rotWithShape="0">
                  <a:schemeClr val="dk1">
                    <a:alpha val="40000"/>
                  </a:schemeClr>
                </a:outerShdw>
              </a:effectLst>
              <a:latin typeface="Roboto Light" panose="02000000000000000000" pitchFamily="2" charset="0"/>
              <a:cs typeface="Roboto Light" panose="02000000000000000000" pitchFamily="2" charset="0"/>
            </a:endParaRPr>
          </a:p>
        </p:txBody>
      </p:sp>
      <p:sp>
        <p:nvSpPr>
          <p:cNvPr id="6" name="Text Placeholder 5">
            <a:extLst>
              <a:ext uri="{FF2B5EF4-FFF2-40B4-BE49-F238E27FC236}">
                <a16:creationId xmlns:a16="http://schemas.microsoft.com/office/drawing/2014/main" id="{B22C2098-CE1F-67F6-5968-4D34B633947F}"/>
              </a:ext>
            </a:extLst>
          </p:cNvPr>
          <p:cNvSpPr>
            <a:spLocks noGrp="1"/>
          </p:cNvSpPr>
          <p:nvPr>
            <p:ph type="body" sz="quarter" idx="11"/>
          </p:nvPr>
        </p:nvSpPr>
        <p:spPr/>
        <p:txBody>
          <a:bodyPr>
            <a:noAutofit/>
          </a:bodyPr>
          <a:lstStyle/>
          <a:p>
            <a:r>
              <a:rPr lang="es-ES" sz="1050" b="1" dirty="0">
                <a:solidFill>
                  <a:schemeClr val="tx1"/>
                </a:solidFill>
                <a:ea typeface="Roboto Light" panose="02000000000000000000" pitchFamily="2" charset="0"/>
                <a:cs typeface="Roboto Light" panose="02000000000000000000" pitchFamily="2" charset="0"/>
              </a:rPr>
              <a:t>No. 100/2024</a:t>
            </a:r>
            <a:br>
              <a:rPr lang="es-ES" sz="1050" b="1" dirty="0">
                <a:solidFill>
                  <a:schemeClr val="tx1"/>
                </a:solidFill>
                <a:ea typeface="Roboto Light" panose="02000000000000000000" pitchFamily="2" charset="0"/>
                <a:cs typeface="Roboto Light" panose="02000000000000000000" pitchFamily="2" charset="0"/>
              </a:rPr>
            </a:br>
            <a:r>
              <a:rPr lang="es-ES" sz="1050" b="1" dirty="0">
                <a:solidFill>
                  <a:schemeClr val="tx1"/>
                </a:solidFill>
                <a:ea typeface="Roboto Light" panose="02000000000000000000" pitchFamily="2" charset="0"/>
                <a:cs typeface="Roboto Light" panose="02000000000000000000" pitchFamily="2" charset="0"/>
              </a:rPr>
              <a:t>Ciudad de México, a 03 de abril de 2024</a:t>
            </a:r>
          </a:p>
          <a:p>
            <a:r>
              <a:rPr lang="es-ES" sz="1050" b="1" dirty="0">
                <a:solidFill>
                  <a:schemeClr val="tx1"/>
                </a:solidFill>
                <a:ea typeface="Roboto Light" panose="02000000000000000000" pitchFamily="2" charset="0"/>
                <a:cs typeface="Roboto Light" panose="02000000000000000000" pitchFamily="2" charset="0"/>
              </a:rPr>
              <a:t>LA DISPOSICIÓN QUE PERMITE GARANTIZAR CRÉDITOS FISCALES CON TÍTULOS VALOR, SÓLO CUANDO POR OTROS MEDIOS AUTORIZADOS POR LA LEY NO SEA POSIBLE HACERLO, ES CONSTITUCIONAL: PRIMERA SALA.</a:t>
            </a:r>
          </a:p>
          <a:p>
            <a:r>
              <a:rPr lang="es-ES" sz="1050" dirty="0">
                <a:solidFill>
                  <a:schemeClr val="tx1"/>
                </a:solidFill>
                <a:ea typeface="Roboto Light" panose="02000000000000000000" pitchFamily="2" charset="0"/>
                <a:cs typeface="Roboto Light" panose="02000000000000000000" pitchFamily="2" charset="0"/>
              </a:rPr>
              <a:t>• La forma de garantía prevista en la fracción VI del artículo 141 del Código Fiscal de la Federación, cumple con el principio de razonabilidad legislativa.</a:t>
            </a:r>
          </a:p>
          <a:p>
            <a:r>
              <a:rPr lang="es-ES" sz="1050" dirty="0">
                <a:solidFill>
                  <a:schemeClr val="tx1"/>
                </a:solidFill>
                <a:ea typeface="Roboto Light" panose="02000000000000000000" pitchFamily="2" charset="0"/>
                <a:cs typeface="Roboto Light" panose="02000000000000000000" pitchFamily="2" charset="0"/>
              </a:rPr>
              <a:t>La Primera Sala de la Suprema Corte de Justicia de la Nación reconoció la constitucionalidad del artículo 141, fracción VI del Código Fiscal de la Federación, conforme al cual, los contribuyentes podrán garantizar el interés fiscal con títulos valor o cartera de crédito sólo en caso de que se demuestre la imposibilidad de garantizar la totalidad del crédito mediante las otras formas previstas por el mismo numeral, como el depósito en dinero, carta de crédito y otras formas de garantía financiera; prenda o hipoteca; fianza; obligación solidaria asumida por tercero que compruebe su idoneidad y solvencia; o embargo en la vía administrativa.</a:t>
            </a:r>
          </a:p>
          <a:p>
            <a:r>
              <a:rPr lang="es-ES" sz="1050" dirty="0">
                <a:solidFill>
                  <a:schemeClr val="tx1"/>
                </a:solidFill>
                <a:ea typeface="Roboto Light" panose="02000000000000000000" pitchFamily="2" charset="0"/>
                <a:cs typeface="Roboto Light" panose="02000000000000000000" pitchFamily="2" charset="0"/>
              </a:rPr>
              <a:t>En su fallo, el Alto Tribunal precisó que la disposición referida no constituye una restricción a un derecho, sino una modalidad para cumplir con la obligación de garantizar el interés fiscal cuando el contribuyente pretende la suspensión de la ejecución de un crédito fiscal; en aras de asegurar su futuro cumplimiento si dicho crédito adquiere firmeza, derivado de la desestimación de los medios de impugnación intentados en su contra.</a:t>
            </a:r>
          </a:p>
          <a:p>
            <a:r>
              <a:rPr lang="es-ES" sz="1050" dirty="0">
                <a:solidFill>
                  <a:schemeClr val="tx1"/>
                </a:solidFill>
                <a:ea typeface="Roboto Light" panose="02000000000000000000" pitchFamily="2" charset="0"/>
                <a:cs typeface="Roboto Light" panose="02000000000000000000" pitchFamily="2" charset="0"/>
              </a:rPr>
              <a:t>Asimismo, advirtió que el legislador, al establecer la disposición impugnada, tuvo la intención de otorgar a los contribuyentes otra manera de cumplir con su obligación de garantizar el interés fiscal a través de los títulos valor o cartera de créditos, pero estimó necesario que fuera una medida excepcional, por las cargas y complejidades que supondría para el Estado obtener el monto de lo adeudado a través de la garantía señalada.</a:t>
            </a:r>
          </a:p>
        </p:txBody>
      </p:sp>
      <p:sp>
        <p:nvSpPr>
          <p:cNvPr id="7" name="Text Placeholder 6">
            <a:extLst>
              <a:ext uri="{FF2B5EF4-FFF2-40B4-BE49-F238E27FC236}">
                <a16:creationId xmlns:a16="http://schemas.microsoft.com/office/drawing/2014/main" id="{AFDF2313-F6F9-7E94-CDAB-DCC4B4A02E16}"/>
              </a:ext>
            </a:extLst>
          </p:cNvPr>
          <p:cNvSpPr>
            <a:spLocks noGrp="1"/>
          </p:cNvSpPr>
          <p:nvPr>
            <p:ph type="body" sz="quarter" idx="12"/>
          </p:nvPr>
        </p:nvSpPr>
        <p:spPr/>
        <p:txBody>
          <a:bodyPr>
            <a:noAutofit/>
          </a:bodyPr>
          <a:lstStyle/>
          <a:p>
            <a:pPr algn="just"/>
            <a:r>
              <a:rPr lang="es-ES" sz="1050" dirty="0">
                <a:solidFill>
                  <a:schemeClr val="tx1"/>
                </a:solidFill>
                <a:ea typeface="Roboto Light" panose="02000000000000000000" pitchFamily="2" charset="0"/>
                <a:cs typeface="Roboto Light" panose="02000000000000000000" pitchFamily="2" charset="0"/>
              </a:rPr>
              <a:t>En ese sentido, la Primera Sala deliberó que la medida tiene una finalidad constitucionalmente válida, sustentada en el artículo 31, fracción IV, constitucional, del que se desprende que el sistema tributario tiene como objetivo el recaudar los ingresos que el Estado requiere para satisfacer las necesidades básicas de la comunidad, de manera que éste resulte justo, equitativo y proporcional, con el propósito de procurar el crecimiento económico y la más adecuada distribución del ingreso y la riqueza, para el desarrollo óptimo de los derechos tutelados por la Constitución.</a:t>
            </a:r>
          </a:p>
          <a:p>
            <a:pPr algn="just"/>
            <a:r>
              <a:rPr lang="es-ES" sz="1050" dirty="0">
                <a:solidFill>
                  <a:schemeClr val="tx1"/>
                </a:solidFill>
                <a:ea typeface="Roboto Light" panose="02000000000000000000" pitchFamily="2" charset="0"/>
                <a:cs typeface="Roboto Light" panose="02000000000000000000" pitchFamily="2" charset="0"/>
              </a:rPr>
              <a:t>Además, la Sala reconoció una racional correspondencia entre la medida decretada y las finalidades trazadas. Lo anterior, porque al establecer un orden de prelación, es claro que se tendrá que privilegiar el uso de otras formas o medios de garantía que el legislador consideró de mayor facilidad para obtener el monto del crédito adeudado, mismo que, en su oportunidad, será utilizado por el Estado para satisfacer necesidades de carácter público.</a:t>
            </a:r>
          </a:p>
          <a:p>
            <a:pPr algn="just"/>
            <a:r>
              <a:rPr lang="es-ES" sz="1050" dirty="0">
                <a:solidFill>
                  <a:schemeClr val="tx1"/>
                </a:solidFill>
                <a:ea typeface="Roboto Light" panose="02000000000000000000" pitchFamily="2" charset="0"/>
                <a:cs typeface="Roboto Light" panose="02000000000000000000" pitchFamily="2" charset="0"/>
              </a:rPr>
              <a:t>Finalmente, el Máximo Tribunal estimó que la medida analizada no es desproporcionada en afectación a otros bienes constitucionales pues con ésta no se está limitando derecho alguno, por el contrario, se otorga al contribuyente otra forma de cumplir con su obligación de garantizar el interés fiscal.</a:t>
            </a:r>
          </a:p>
          <a:p>
            <a:pPr algn="just"/>
            <a:r>
              <a:rPr lang="es-ES" sz="1050" dirty="0">
                <a:solidFill>
                  <a:schemeClr val="tx1"/>
                </a:solidFill>
                <a:ea typeface="Roboto Light" panose="02000000000000000000" pitchFamily="2" charset="0"/>
                <a:cs typeface="Roboto Light" panose="02000000000000000000" pitchFamily="2" charset="0"/>
              </a:rPr>
              <a:t>Conforme a lo anterior, la Primera Sala concluyó que la porción normativa impugnada es acorde al principio de razonabilidad legislativa y, por ende, al derecho de seguridad jurídica.</a:t>
            </a:r>
          </a:p>
          <a:p>
            <a:pPr algn="just"/>
            <a:r>
              <a:rPr lang="es-ES" sz="1050" i="1" dirty="0">
                <a:solidFill>
                  <a:schemeClr val="tx1"/>
                </a:solidFill>
                <a:ea typeface="Roboto Light" panose="02000000000000000000" pitchFamily="2" charset="0"/>
                <a:cs typeface="Roboto Light" panose="02000000000000000000" pitchFamily="2" charset="0"/>
              </a:rPr>
              <a:t>Amparo en revisión 846/2023. Ponente: Ministro Jorge Mario Pardo Rebolledo. Resuelto en sesión de 3 de abril de 2024, por unanimidad de cinco votos.</a:t>
            </a:r>
          </a:p>
        </p:txBody>
      </p:sp>
      <p:pic>
        <p:nvPicPr>
          <p:cNvPr id="4" name="Picture Placeholder 3" descr="A river running through a snowy landscape&#10;&#10;Description automatically generated">
            <a:extLst>
              <a:ext uri="{FF2B5EF4-FFF2-40B4-BE49-F238E27FC236}">
                <a16:creationId xmlns:a16="http://schemas.microsoft.com/office/drawing/2014/main" id="{EE105B83-6F3A-98A9-82D5-1C71DDD99ADA}"/>
              </a:ext>
            </a:extLst>
          </p:cNvPr>
          <p:cNvPicPr>
            <a:picLocks noGrp="1" noChangeAspect="1"/>
          </p:cNvPicPr>
          <p:nvPr>
            <p:ph type="pic" sz="quarter" idx="13"/>
          </p:nvPr>
        </p:nvPicPr>
        <p:blipFill>
          <a:blip r:embed="rId3"/>
          <a:srcRect t="35943" b="35943"/>
          <a:stretch>
            <a:fillRect/>
          </a:stretch>
        </p:blipFill>
        <p:spPr/>
      </p:pic>
    </p:spTree>
    <p:extLst>
      <p:ext uri="{BB962C8B-B14F-4D97-AF65-F5344CB8AC3E}">
        <p14:creationId xmlns:p14="http://schemas.microsoft.com/office/powerpoint/2010/main" val="3885007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0FC6A35C-BBF3-935A-4192-6EE37CF09AE4}"/>
              </a:ext>
            </a:extLst>
          </p:cNvPr>
          <p:cNvSpPr>
            <a:spLocks noGrp="1"/>
          </p:cNvSpPr>
          <p:nvPr>
            <p:ph type="body" sz="half" idx="2"/>
          </p:nvPr>
        </p:nvSpPr>
        <p:spPr/>
        <p:txBody>
          <a:bodyPr>
            <a:noAutofit/>
          </a:bodyPr>
          <a:lstStyle/>
          <a:p>
            <a:pPr>
              <a:lnSpc>
                <a:spcPct val="100000"/>
              </a:lnSpc>
              <a:spcAft>
                <a:spcPts val="750"/>
              </a:spcAft>
            </a:pPr>
            <a:r>
              <a:rPr lang="es-ES" b="1" dirty="0">
                <a:solidFill>
                  <a:schemeClr val="tx1"/>
                </a:solidFill>
                <a:effectLst/>
                <a:ea typeface="Roboto Light" panose="02000000000000000000" pitchFamily="2" charset="0"/>
                <a:cs typeface="Roboto Light" panose="02000000000000000000" pitchFamily="2" charset="0"/>
              </a:rPr>
              <a:t>No. 098/2024</a:t>
            </a:r>
            <a:br>
              <a:rPr lang="es-ES" b="1" dirty="0">
                <a:solidFill>
                  <a:schemeClr val="tx1"/>
                </a:solidFill>
                <a:effectLst/>
                <a:ea typeface="Roboto Light" panose="02000000000000000000" pitchFamily="2" charset="0"/>
                <a:cs typeface="Roboto Light" panose="02000000000000000000" pitchFamily="2" charset="0"/>
              </a:rPr>
            </a:br>
            <a:r>
              <a:rPr lang="es-ES" b="1" dirty="0">
                <a:solidFill>
                  <a:schemeClr val="tx1"/>
                </a:solidFill>
                <a:effectLst/>
                <a:ea typeface="Roboto Light" panose="02000000000000000000" pitchFamily="2" charset="0"/>
                <a:cs typeface="Roboto Light" panose="02000000000000000000" pitchFamily="2" charset="0"/>
              </a:rPr>
              <a:t>Ciudad de México, a 03 de abril de 2024</a:t>
            </a:r>
          </a:p>
          <a:p>
            <a:pPr algn="just">
              <a:lnSpc>
                <a:spcPct val="100000"/>
              </a:lnSpc>
              <a:spcAft>
                <a:spcPts val="750"/>
              </a:spcAft>
            </a:pPr>
            <a:r>
              <a:rPr lang="es-ES" b="1" dirty="0">
                <a:solidFill>
                  <a:schemeClr val="tx1"/>
                </a:solidFill>
                <a:effectLst/>
                <a:ea typeface="Roboto Light" panose="02000000000000000000" pitchFamily="2" charset="0"/>
                <a:cs typeface="Roboto Light" panose="02000000000000000000" pitchFamily="2" charset="0"/>
              </a:rPr>
              <a:t>LA LIMITACIÓN DEL PLAZO PARA CANCELAR COMPROBANTES FISCALES DIGITALES POR INTERNET AL EJERCICIO EN QUE SE EXPIDAN ES INCONSTITUCIONAL: PRIMERA SALA.</a:t>
            </a:r>
          </a:p>
          <a:p>
            <a:pPr algn="just">
              <a:lnSpc>
                <a:spcPct val="100000"/>
              </a:lnSpc>
              <a:spcAft>
                <a:spcPts val="750"/>
              </a:spcAft>
            </a:pPr>
            <a:r>
              <a:rPr lang="es-ES" dirty="0">
                <a:solidFill>
                  <a:schemeClr val="tx1"/>
                </a:solidFill>
                <a:effectLst/>
                <a:ea typeface="Roboto Light" panose="02000000000000000000" pitchFamily="2" charset="0"/>
                <a:cs typeface="Roboto Light" panose="02000000000000000000" pitchFamily="2" charset="0"/>
              </a:rPr>
              <a:t>• La medida no es razonable ni congruente con las disposiciones legales que regulan el cumplimiento de obligaciones de determinación de impuestos, en detrimento del principio de seguridad jurídica</a:t>
            </a:r>
          </a:p>
          <a:p>
            <a:pPr algn="just">
              <a:lnSpc>
                <a:spcPct val="100000"/>
              </a:lnSpc>
              <a:spcAft>
                <a:spcPts val="750"/>
              </a:spcAft>
            </a:pPr>
            <a:r>
              <a:rPr lang="es-ES" dirty="0">
                <a:solidFill>
                  <a:schemeClr val="tx1"/>
                </a:solidFill>
                <a:effectLst/>
                <a:ea typeface="Roboto Light" panose="02000000000000000000" pitchFamily="2" charset="0"/>
                <a:cs typeface="Roboto Light" panose="02000000000000000000" pitchFamily="2" charset="0"/>
              </a:rPr>
              <a:t>La Primera Sala de la Suprema Corte de Justicia de la Nación resolvió un juicio de amparo indirecto promovido por cuatro empresas en contra del artículo 29-A, cuarto párrafo del Código Fiscal de la Federación, publicado en el Diario Oficial de la Federación el 12 de noviembre de 2021, el cual establece una limitación temporal para la cancelación de comprobantes fiscales digitales por Internet (CFDI), restringiendo el plazo para llevar a cabo tal acción al del ejercicio fiscal en el que se expidan y siempre que la persona a favor de quien se emita acepte su cancelación.</a:t>
            </a:r>
          </a:p>
          <a:p>
            <a:pPr algn="just">
              <a:lnSpc>
                <a:spcPct val="100000"/>
              </a:lnSpc>
              <a:spcAft>
                <a:spcPts val="750"/>
              </a:spcAft>
            </a:pPr>
            <a:r>
              <a:rPr lang="es-ES" dirty="0">
                <a:solidFill>
                  <a:schemeClr val="tx1"/>
                </a:solidFill>
                <a:effectLst/>
                <a:ea typeface="Roboto Light" panose="02000000000000000000" pitchFamily="2" charset="0"/>
                <a:cs typeface="Roboto Light" panose="02000000000000000000" pitchFamily="2" charset="0"/>
              </a:rPr>
              <a:t>Lo anterior, tras estimarlo contrario al principio de seguridad jurídica, por supeditar la posibilidad de cancelación de los CFDI, al mismo ejercicio en que fueron expedidos, dejando de lado que existen casos en los cuales esa temporalidad se torna arbitraria e irrazonable. El Juez de Distrito sobreseyó en el juicio, decisión que fue revocada por el Tribunal Colegiado, quien remitió el asunto a la Suprema Corte.</a:t>
            </a:r>
          </a:p>
          <a:p>
            <a:pPr algn="just">
              <a:lnSpc>
                <a:spcPct val="100000"/>
              </a:lnSpc>
              <a:spcAft>
                <a:spcPts val="750"/>
              </a:spcAft>
            </a:pPr>
            <a:r>
              <a:rPr lang="es-ES" dirty="0">
                <a:solidFill>
                  <a:schemeClr val="tx1"/>
                </a:solidFill>
                <a:effectLst/>
                <a:ea typeface="Roboto Light" panose="02000000000000000000" pitchFamily="2" charset="0"/>
                <a:cs typeface="Roboto Light" panose="02000000000000000000" pitchFamily="2" charset="0"/>
              </a:rPr>
              <a:t>En su fallo, la Primera Sala advirtió que, conforme al sistema normativo de cumplimiento de obligaciones fiscales y tributarias, la emisión de los CFDI cobra relevancia hasta que las operaciones que amparan devengan sus efectos fiscales, precisamente, al presentar las declaraciones respectivas y liquidar las contribuciones a cargo de las personas físicas y morales, lo que no necesariamente ocurre dentro del ejercicio fiscal en que se emiten.</a:t>
            </a:r>
          </a:p>
        </p:txBody>
      </p:sp>
      <p:sp>
        <p:nvSpPr>
          <p:cNvPr id="5" name="Text Placeholder 4">
            <a:extLst>
              <a:ext uri="{FF2B5EF4-FFF2-40B4-BE49-F238E27FC236}">
                <a16:creationId xmlns:a16="http://schemas.microsoft.com/office/drawing/2014/main" id="{D3EFDE4D-4E03-80C3-80C3-E96AD9733CE2}"/>
              </a:ext>
            </a:extLst>
          </p:cNvPr>
          <p:cNvSpPr>
            <a:spLocks noGrp="1"/>
          </p:cNvSpPr>
          <p:nvPr>
            <p:ph type="body" sz="quarter" idx="10"/>
          </p:nvPr>
        </p:nvSpPr>
        <p:spPr>
          <a:xfrm>
            <a:off x="4030663" y="2644775"/>
            <a:ext cx="3025775" cy="6842125"/>
          </a:xfrm>
        </p:spPr>
        <p:txBody>
          <a:bodyPr>
            <a:normAutofit lnSpcReduction="10000"/>
          </a:bodyPr>
          <a:lstStyle/>
          <a:p>
            <a:pPr algn="just">
              <a:lnSpc>
                <a:spcPct val="100000"/>
              </a:lnSpc>
              <a:spcAft>
                <a:spcPts val="750"/>
              </a:spcAft>
            </a:pPr>
            <a:r>
              <a:rPr lang="es-ES" dirty="0">
                <a:solidFill>
                  <a:schemeClr val="tx1"/>
                </a:solidFill>
                <a:effectLst/>
                <a:ea typeface="Roboto Light" panose="02000000000000000000" pitchFamily="2" charset="0"/>
                <a:cs typeface="Roboto Light" panose="02000000000000000000" pitchFamily="2" charset="0"/>
              </a:rPr>
              <a:t>Así, por ejemplo, en el caso del Impuesto Sobre la Renta, llevado al extremo, puede ocurrir que se efectúen operaciones comerciales los días treinta y treinta y uno de diciembre. Sin embargo, conforme a la redacción de la norma reclamada, no procederá la cancelación correspondiente en caso de errores en la emisión del CFDI si no se efectúa a la última hora del último día del ejercicio, cuando la obligación de darle efectos fiscales a ese gasto por concepto de ingreso o deducción, según se trate, se genere ya sea hasta el tercer mes del ejercicio siguiente (personas morales) o hasta abril del año siguiente (personas físicas).</a:t>
            </a:r>
          </a:p>
          <a:p>
            <a:pPr algn="just">
              <a:lnSpc>
                <a:spcPct val="100000"/>
              </a:lnSpc>
              <a:spcAft>
                <a:spcPts val="750"/>
              </a:spcAft>
            </a:pPr>
            <a:r>
              <a:rPr lang="es-ES" dirty="0">
                <a:solidFill>
                  <a:schemeClr val="tx1"/>
                </a:solidFill>
                <a:effectLst/>
                <a:ea typeface="Roboto Light" panose="02000000000000000000" pitchFamily="2" charset="0"/>
                <a:cs typeface="Roboto Light" panose="02000000000000000000" pitchFamily="2" charset="0"/>
              </a:rPr>
              <a:t>Asimismo, la Sala consideró que la obligación prevista en la norma impugnada pasa por alto el dinamismo de las operaciones comerciales en la realidad, en que pueden ocurrir no solamente errores al momento de la emisión del CFDI, sino también terminación anticipada o incumplimiento de contratos, cancelación de servicios, entre otros.</a:t>
            </a:r>
          </a:p>
          <a:p>
            <a:pPr algn="just">
              <a:lnSpc>
                <a:spcPct val="100000"/>
              </a:lnSpc>
              <a:spcAft>
                <a:spcPts val="750"/>
              </a:spcAft>
            </a:pPr>
            <a:r>
              <a:rPr lang="es-ES" dirty="0">
                <a:solidFill>
                  <a:schemeClr val="tx1"/>
                </a:solidFill>
                <a:effectLst/>
                <a:ea typeface="Roboto Light" panose="02000000000000000000" pitchFamily="2" charset="0"/>
                <a:cs typeface="Roboto Light" panose="02000000000000000000" pitchFamily="2" charset="0"/>
              </a:rPr>
              <a:t>Además, la propia disposición reclamada prevé más condiciones para estar en aptitud de cancelar un CFDI, lo que evidencia que, de hecho, la cancelación correspondiente se lleva a cabo con mayor dilación, por ejemplo, en tanto se recaba la autorización de la persona en favor de quien se expidió el comprobante fiscal digital.</a:t>
            </a:r>
          </a:p>
          <a:p>
            <a:pPr algn="just">
              <a:lnSpc>
                <a:spcPct val="100000"/>
              </a:lnSpc>
              <a:spcAft>
                <a:spcPts val="750"/>
              </a:spcAft>
            </a:pPr>
            <a:r>
              <a:rPr lang="es-ES" dirty="0">
                <a:solidFill>
                  <a:schemeClr val="tx1"/>
                </a:solidFill>
                <a:effectLst/>
                <a:ea typeface="Roboto Light" panose="02000000000000000000" pitchFamily="2" charset="0"/>
                <a:cs typeface="Roboto Light" panose="02000000000000000000" pitchFamily="2" charset="0"/>
              </a:rPr>
              <a:t>Al respecto, el Alto Tribunal destacó que la norma controvertida incluso establece que “Salvo que las disposiciones fiscales prevean un plazo menor, los comprobantes fiscales digitales por Internet sólo podrán cancelarse en el ejercicio en el que se expidan y siempre que la persona a favor de quien se expidan acepte su cancelación”. Lo que pone de relieve que se delega en favor de la autoridad administrativa la posibilidad de regular que la cancelación deba ocurrir en un plazo incluso menor al ejercicio fiscal en que se lleva a cabo la operación amparada por el CFDI, cuestión que tampoco guarda congruencia con el sistema legal de acuerdo con lo expuesto, por lo que se deja en un estado de inseguridad jurídica a los contribuyentes.</a:t>
            </a:r>
          </a:p>
        </p:txBody>
      </p:sp>
      <p:pic>
        <p:nvPicPr>
          <p:cNvPr id="10" name="Picture Placeholder 9" descr="A river running through a snowy landscape&#10;&#10;Description automatically generated">
            <a:extLst>
              <a:ext uri="{FF2B5EF4-FFF2-40B4-BE49-F238E27FC236}">
                <a16:creationId xmlns:a16="http://schemas.microsoft.com/office/drawing/2014/main" id="{8EE1980C-D22C-7C58-53F2-3EFDC95053C2}"/>
              </a:ext>
            </a:extLst>
          </p:cNvPr>
          <p:cNvPicPr>
            <a:picLocks noGrp="1" noChangeAspect="1"/>
          </p:cNvPicPr>
          <p:nvPr>
            <p:ph type="pic" sz="quarter" idx="11"/>
          </p:nvPr>
        </p:nvPicPr>
        <p:blipFill>
          <a:blip r:embed="rId2"/>
          <a:srcRect t="27261" b="27261"/>
          <a:stretch>
            <a:fillRect/>
          </a:stretch>
        </p:blipFill>
        <p:spPr/>
      </p:pic>
    </p:spTree>
    <p:extLst>
      <p:ext uri="{BB962C8B-B14F-4D97-AF65-F5344CB8AC3E}">
        <p14:creationId xmlns:p14="http://schemas.microsoft.com/office/powerpoint/2010/main" val="4190622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9E1777D-C389-009A-7560-C774DE9ADEDF}"/>
              </a:ext>
            </a:extLst>
          </p:cNvPr>
          <p:cNvSpPr>
            <a:spLocks noGrp="1"/>
          </p:cNvSpPr>
          <p:nvPr>
            <p:ph type="body" sz="quarter" idx="11"/>
          </p:nvPr>
        </p:nvSpPr>
        <p:spPr>
          <a:xfrm>
            <a:off x="4156033" y="557213"/>
            <a:ext cx="2900405" cy="8929688"/>
          </a:xfrm>
        </p:spPr>
        <p:txBody>
          <a:bodyPr/>
          <a:lstStyle/>
          <a:p>
            <a:pPr algn="just">
              <a:lnSpc>
                <a:spcPct val="100000"/>
              </a:lnSpc>
              <a:spcAft>
                <a:spcPts val="750"/>
              </a:spcAft>
            </a:pPr>
            <a:r>
              <a:rPr lang="es-ES" dirty="0">
                <a:solidFill>
                  <a:schemeClr val="tx1"/>
                </a:solidFill>
                <a:effectLst/>
                <a:ea typeface="Roboto Light" panose="02000000000000000000" pitchFamily="2" charset="0"/>
                <a:cs typeface="Roboto Light" panose="02000000000000000000" pitchFamily="2" charset="0"/>
              </a:rPr>
              <a:t>De manera que, aun cuando el propósito de la reforma fue facilitar el cumplimiento de las obligaciones fiscales y su vigilancia, lo cierto es que el término límite fijado por el legislador no guarda congruencia con el sistema legal de temporalidad en el cumplimiento de obligaciones fiscales y tributarias. Máxime si se toma en cuenta que incluso para el Impuesto Sobre la Renta existe obligación de reportar las operaciones amparadas por los CFDI hasta los meses de marzo o abril, según se trate de personas físicas o morales.</a:t>
            </a:r>
          </a:p>
          <a:p>
            <a:pPr algn="just">
              <a:lnSpc>
                <a:spcPct val="100000"/>
              </a:lnSpc>
              <a:spcAft>
                <a:spcPts val="750"/>
              </a:spcAft>
            </a:pPr>
            <a:r>
              <a:rPr lang="es-ES" dirty="0">
                <a:solidFill>
                  <a:schemeClr val="tx1"/>
                </a:solidFill>
                <a:effectLst/>
                <a:ea typeface="Roboto Light" panose="02000000000000000000" pitchFamily="2" charset="0"/>
                <a:cs typeface="Roboto Light" panose="02000000000000000000" pitchFamily="2" charset="0"/>
              </a:rPr>
              <a:t>A partir de estas razones, la Primera Sala concluyó que el plazo previsto en la norma analizada para que los contribuyentes cancelen los CFDI es inconstitucional pues no resulta razonable ni congruente con las disposiciones legales que regulan el cumplimiento de obligaciones de determinación de impuestos, en detrimento del principio de seguridad jurídica. Por tal motivo, concedió el amparo solicitado respecto de la porción normativa reclamada, desincorporándola de la esfera jurídica de las quejosas en lo relativo a que “Salvo que las disposiciones fiscales prevean un plazo menor, los comprobantes fiscales digitales por Internet sólo podrán cancelarse en el ejercicio en el que se expidan”.</a:t>
            </a:r>
          </a:p>
          <a:p>
            <a:pPr algn="just">
              <a:lnSpc>
                <a:spcPct val="100000"/>
              </a:lnSpc>
              <a:spcAft>
                <a:spcPts val="750"/>
              </a:spcAft>
            </a:pPr>
            <a:r>
              <a:rPr lang="es-ES" i="1" dirty="0">
                <a:solidFill>
                  <a:schemeClr val="tx1"/>
                </a:solidFill>
                <a:effectLst/>
                <a:ea typeface="Roboto Light" panose="02000000000000000000" pitchFamily="2" charset="0"/>
                <a:cs typeface="Roboto Light" panose="02000000000000000000" pitchFamily="2" charset="0"/>
              </a:rPr>
              <a:t>Amparo en revisión 819/2023. Ponente: Ministro Juan Luis González Alcántara Carrancá. Resuelto en sesión de 3 de abril de 2024, por mayoría de cuatro votos.</a:t>
            </a:r>
          </a:p>
        </p:txBody>
      </p:sp>
      <p:pic>
        <p:nvPicPr>
          <p:cNvPr id="8" name="Picture Placeholder 7" descr="A river running through a snowy landscape&#10;&#10;Description automatically generated">
            <a:extLst>
              <a:ext uri="{FF2B5EF4-FFF2-40B4-BE49-F238E27FC236}">
                <a16:creationId xmlns:a16="http://schemas.microsoft.com/office/drawing/2014/main" id="{72E88577-22E3-BB91-67CD-70E38409B71B}"/>
              </a:ext>
            </a:extLst>
          </p:cNvPr>
          <p:cNvPicPr>
            <a:picLocks noGrp="1" noChangeAspect="1"/>
          </p:cNvPicPr>
          <p:nvPr>
            <p:ph type="pic" sz="quarter" idx="12"/>
          </p:nvPr>
        </p:nvPicPr>
        <p:blipFill>
          <a:blip r:embed="rId2"/>
          <a:srcRect l="37098" r="37098"/>
          <a:stretch>
            <a:fillRect/>
          </a:stretch>
        </p:blipFill>
        <p:spPr/>
      </p:pic>
    </p:spTree>
    <p:extLst>
      <p:ext uri="{BB962C8B-B14F-4D97-AF65-F5344CB8AC3E}">
        <p14:creationId xmlns:p14="http://schemas.microsoft.com/office/powerpoint/2010/main" val="3517868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D91989-EAA6-5BDF-9891-C9388DEA78B3}"/>
              </a:ext>
            </a:extLst>
          </p:cNvPr>
          <p:cNvSpPr>
            <a:spLocks noGrp="1"/>
          </p:cNvSpPr>
          <p:nvPr>
            <p:ph type="body" sz="quarter" idx="11"/>
          </p:nvPr>
        </p:nvSpPr>
        <p:spPr/>
        <p:txBody>
          <a:bodyPr>
            <a:normAutofit fontScale="85000" lnSpcReduction="10000"/>
          </a:bodyPr>
          <a:lstStyle/>
          <a:p>
            <a:r>
              <a:rPr lang="es-ES" b="1" dirty="0"/>
              <a:t>No. 130/2024</a:t>
            </a:r>
            <a:br>
              <a:rPr lang="es-ES" b="1" dirty="0"/>
            </a:br>
            <a:r>
              <a:rPr lang="es-ES" b="1" dirty="0"/>
              <a:t>Ciudad de México, a 18 de abril de 2024</a:t>
            </a:r>
          </a:p>
          <a:p>
            <a:pPr algn="just"/>
            <a:r>
              <a:rPr lang="es-ES" b="1" dirty="0"/>
              <a:t>LA PREVISIÓN DEL BENEFICIO DENOMINADO “COMPENSACIÓN UNIVERSAL” ÚNICAMENTE PARA CONTRIBUYENTES SUJETOS A FACULTADES DE COMPROBACIÓN, ES CONSTITUCIONAL: PRIMERA SALA.</a:t>
            </a:r>
          </a:p>
          <a:p>
            <a:pPr algn="just"/>
            <a:r>
              <a:rPr lang="es-ES" dirty="0"/>
              <a:t>• La disposición normativa no transgrede los principios de igualdad, seguridad y confianza legítima; así como el derecho a la propiedad</a:t>
            </a:r>
          </a:p>
          <a:p>
            <a:pPr algn="just"/>
            <a:r>
              <a:rPr lang="es-ES" dirty="0"/>
              <a:t>La Primera Sala de la Suprema Corte de Justicia de la Nación reconoció la constitucionalidad del artículo 23 del Código Fiscal de la Federación, en cuyo párrafo sexto se prevé la llamada “compensación universal” conforme a la cual, se permite a los contribuyentes sujetos a una visita domiciliaria o a una revisión de gabinete, solicitar la compensación de sus saldos a favor contra las contribuciones omitidas, incluso si corresponden a impuestos diferentes.</a:t>
            </a:r>
          </a:p>
          <a:p>
            <a:pPr algn="just"/>
            <a:r>
              <a:rPr lang="es-ES" dirty="0"/>
              <a:t>En su fallo, el Alto Tribunal determinó que el precepto impugnado no incide en la obligación fiscal material porque no regula elementos esenciales de alguna contribución, no prevé una exención y, en términos generales, no regula alguna cuestión que incida en la configuración de la obligación fiscal, sino que se trata de una norma que regula un mecanismo (compensación) para extinguir un adeudo.</a:t>
            </a:r>
          </a:p>
          <a:p>
            <a:pPr algn="just"/>
            <a:r>
              <a:rPr lang="es-ES" dirty="0"/>
              <a:t>En este sentido, la Sala reflexionó que la porción normativa analizada no se encuentra dentro del ámbito de aplicación del principio de equidad tributaria establecido en el artículo 31, fracción IV de la Constitución Federal, sino en el del principio general de igualdad previsto en el artículo 1° del mismo ordenamiento fundamental, de modo que su análisis de regularidad constitucional debe realizarse a la luz de este principio.</a:t>
            </a:r>
          </a:p>
          <a:p>
            <a:pPr algn="just"/>
            <a:r>
              <a:rPr lang="es-ES" dirty="0"/>
              <a:t>Al respecto, la Primera Sala deliberó que el párrafo controvertido no contempla un trato diferente en función de aspectos cualitativos o cuantitativos propios de los contribuyentes, por ejemplo, debido al monto y tipo de sus ingresos, el régimen fiscal en el que tributan, la actividad económica que realizan, si son personas físicas o morales, su residencia o domicilio fiscal, etcétera. </a:t>
            </a:r>
          </a:p>
        </p:txBody>
      </p:sp>
      <p:sp>
        <p:nvSpPr>
          <p:cNvPr id="9" name="Text Placeholder 8">
            <a:extLst>
              <a:ext uri="{FF2B5EF4-FFF2-40B4-BE49-F238E27FC236}">
                <a16:creationId xmlns:a16="http://schemas.microsoft.com/office/drawing/2014/main" id="{87E87532-DCAC-A96E-2394-C3499D381A8F}"/>
              </a:ext>
            </a:extLst>
          </p:cNvPr>
          <p:cNvSpPr>
            <a:spLocks noGrp="1"/>
          </p:cNvSpPr>
          <p:nvPr>
            <p:ph type="body" sz="quarter" idx="12"/>
          </p:nvPr>
        </p:nvSpPr>
        <p:spPr/>
        <p:txBody>
          <a:bodyPr>
            <a:normAutofit fontScale="85000" lnSpcReduction="10000"/>
          </a:bodyPr>
          <a:lstStyle/>
          <a:p>
            <a:pPr algn="just"/>
            <a:r>
              <a:rPr lang="es-ES" dirty="0"/>
              <a:t>Por el contrario, la norma establece para todos los contribuyentes tanto una limitante (compensación sólo contra la misma contribución al momento de presentar sus declaraciones) como un beneficio (compensación universal en autocorrección si, eventualmente, se encuentran sujetos al ejercicio de las facultades de comprobación y se les observan cantidades pendientes de pago).</a:t>
            </a:r>
          </a:p>
          <a:p>
            <a:pPr algn="just"/>
            <a:r>
              <a:rPr lang="es-ES" dirty="0"/>
              <a:t>Así, no existe un trato diverso a distintos grupos o categorías de contribuyentes, sino una restricción y una potestad a favor de todos los contribuyentes, en distintos momentos y bajo determinadas condiciones. Por lo tanto, el texto normativo no transgrede el principio de igualdad.</a:t>
            </a:r>
          </a:p>
          <a:p>
            <a:pPr algn="just"/>
            <a:r>
              <a:rPr lang="es-ES" dirty="0"/>
              <a:t>Además, la Sala resolvió que el artículo 23, párrafo sexto, del Código Fiscal de la Federación, no viola el derecho de propiedad, porque no establece limitación alguna para apropiarse o disponer de un bien, sino que regula la forma de acceder a la compensación como una institución jurídica que permite la extinción de una obligación fiscal, institución que es optativa para los contribuyentes, ya que puede elegir otros medios de extinción como es el pago, la prescripción, la condonación y la cancelación, entre otros.</a:t>
            </a:r>
          </a:p>
          <a:p>
            <a:pPr algn="just"/>
            <a:r>
              <a:rPr lang="es-ES" dirty="0"/>
              <a:t>Finalmente, la Sala resolvió que la norma reclamada no vulnera el principio de seguridad jurídica, en su vertiente de confianza legítima, conforme al cual se tiene la expectativa de que la actuación de la autoridad se encuentra ajustada al marco regulatorio correspondiente y, por ende, en la estabilidad de sus acciones. Ello es así, toda vez que no existe un derecho constitucionalmente tutelado a la compensación fiscal, por lo tanto, los contribuyentes no pueden contar con la esperanza de que la regulación de la compensación permaneciera indefinidamente hacia el futuro, lo que, en el mejor de los casos, se trata solo de una expectativa de derecho frente a la amplia facultad constitucional del legislador de determinar si modifica las disposiciones fiscales.</a:t>
            </a:r>
          </a:p>
          <a:p>
            <a:pPr algn="just"/>
            <a:r>
              <a:rPr lang="es-ES" i="1" dirty="0"/>
              <a:t>Amparo en revisión 791/2023. Ponente: Ministra Loretta Ortiz </a:t>
            </a:r>
            <a:r>
              <a:rPr lang="es-ES" i="1" dirty="0" err="1"/>
              <a:t>Ahlf</a:t>
            </a:r>
            <a:r>
              <a:rPr lang="es-ES" i="1" dirty="0"/>
              <a:t>. Resuelto en sesión de 17 de abril de 2024, por unanimidad de cuatro votos. Ausente. Ministro Alfredo Gutiérrez Ortiz Mena.</a:t>
            </a:r>
          </a:p>
        </p:txBody>
      </p:sp>
      <p:pic>
        <p:nvPicPr>
          <p:cNvPr id="16" name="Picture Placeholder 15" descr="A river running through a snowy landscape&#10;&#10;Description automatically generated">
            <a:extLst>
              <a:ext uri="{FF2B5EF4-FFF2-40B4-BE49-F238E27FC236}">
                <a16:creationId xmlns:a16="http://schemas.microsoft.com/office/drawing/2014/main" id="{BD02C7B0-54A9-F271-A13A-EDDB1492F5C0}"/>
              </a:ext>
            </a:extLst>
          </p:cNvPr>
          <p:cNvPicPr>
            <a:picLocks noGrp="1" noChangeAspect="1"/>
          </p:cNvPicPr>
          <p:nvPr>
            <p:ph type="pic" sz="quarter" idx="13"/>
          </p:nvPr>
        </p:nvPicPr>
        <p:blipFill rotWithShape="1">
          <a:blip r:embed="rId3"/>
          <a:srcRect t="35943" b="35943"/>
          <a:stretch/>
        </p:blipFill>
        <p:spPr/>
      </p:pic>
    </p:spTree>
    <p:extLst>
      <p:ext uri="{BB962C8B-B14F-4D97-AF65-F5344CB8AC3E}">
        <p14:creationId xmlns:p14="http://schemas.microsoft.com/office/powerpoint/2010/main" val="3241814805"/>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river running through a snowy landscape&#10;&#10;Description automatically generated">
            <a:extLst>
              <a:ext uri="{FF2B5EF4-FFF2-40B4-BE49-F238E27FC236}">
                <a16:creationId xmlns:a16="http://schemas.microsoft.com/office/drawing/2014/main" id="{4949BB19-4965-F6A7-4602-40B664D2C70E}"/>
              </a:ext>
            </a:extLst>
          </p:cNvPr>
          <p:cNvPicPr>
            <a:picLocks noGrp="1" noChangeAspect="1"/>
          </p:cNvPicPr>
          <p:nvPr>
            <p:ph type="pic" sz="quarter" idx="13"/>
          </p:nvPr>
        </p:nvPicPr>
        <p:blipFill>
          <a:blip r:embed="rId2"/>
          <a:srcRect t="35943" b="35943"/>
          <a:stretch>
            <a:fillRect/>
          </a:stretch>
        </p:blipFill>
        <p:spPr/>
      </p:pic>
      <p:sp>
        <p:nvSpPr>
          <p:cNvPr id="2" name="Title 1">
            <a:extLst>
              <a:ext uri="{FF2B5EF4-FFF2-40B4-BE49-F238E27FC236}">
                <a16:creationId xmlns:a16="http://schemas.microsoft.com/office/drawing/2014/main" id="{5ADE83EA-20EE-8EB5-816D-3BD7916254D3}"/>
              </a:ext>
            </a:extLst>
          </p:cNvPr>
          <p:cNvSpPr>
            <a:spLocks noGrp="1"/>
          </p:cNvSpPr>
          <p:nvPr>
            <p:ph type="title"/>
          </p:nvPr>
        </p:nvSpPr>
        <p:spPr/>
        <p:txBody>
          <a:bodyPr>
            <a:normAutofit/>
          </a:bodyPr>
          <a:lstStyle/>
          <a:p>
            <a:r>
              <a:rPr lang="en-US" dirty="0"/>
              <a:t>Tesis TFJA</a:t>
            </a:r>
          </a:p>
        </p:txBody>
      </p:sp>
      <p:sp>
        <p:nvSpPr>
          <p:cNvPr id="3" name="Text Placeholder 2">
            <a:extLst>
              <a:ext uri="{FF2B5EF4-FFF2-40B4-BE49-F238E27FC236}">
                <a16:creationId xmlns:a16="http://schemas.microsoft.com/office/drawing/2014/main" id="{6CBCA90E-B952-6BA7-8460-C93F991C5563}"/>
              </a:ext>
            </a:extLst>
          </p:cNvPr>
          <p:cNvSpPr>
            <a:spLocks noGrp="1"/>
          </p:cNvSpPr>
          <p:nvPr>
            <p:ph type="body" sz="quarter" idx="11"/>
          </p:nvPr>
        </p:nvSpPr>
        <p:spPr/>
        <p:txBody>
          <a:bodyPr>
            <a:normAutofit/>
          </a:bodyPr>
          <a:lstStyle/>
          <a:p>
            <a:pPr algn="just"/>
            <a:r>
              <a:rPr lang="es-ES" b="1" dirty="0"/>
              <a:t>COMPROBANTES FISCALES. EL REQUISITO PREVISTO POR LA FRACCIÓN V DEL ARTÍCULO 29-A DEL CÓDIGO FISCAL DE LA FEDERACIÓN, Y 50 DE SU REGLAMENTO, CONSISTENTE EN LA OBLIGACIÓN DE SEÑALAR CANTIDAD, CLASE Y DESCRIPCIÓN DETALLADA, ÚNICAMENTE ES EXIGIBLE TRATÁNDOSE DE MERCANCÍAS (LEGISLACIÓN VIGENTE EN 2013). </a:t>
            </a:r>
            <a:r>
              <a:rPr lang="es-ES" dirty="0"/>
              <a:t>De conformidad con el artículo 29-A, fracción V del Código Fiscal de la Federación, los comprobantes fiscales deben de cumplir, entre otros, con el requisito de especificar la cantidad, unidad de medida y clase de bienes o mercancías o descripción del servicio o del uso o goce que amparen, mientras que el artículo 50 del Reglamento del Código Fiscal, establece que para efectos de dicho numeral, la mercancía deberá describirse detalladamente considerando sus características esenciales; por lo que de su interpretación conjunta y literal, se puede advertir que la obligación de señalar la cantidad, unidad de medida, clase y descripción detallada de las características esenciales de los bienes amparados por el comprobante fiscal, únicamente es exigible tratándose de bienes o mercancías, y no así cuando se trate de servicios. Lo anterior, porque de la lectura a la fracción V del artículo de referencia, se advierte que al establecer los requisitos ahí enlistados, el legislador los separó utilizando la conjunción disyuntiva “o”, lo cual denota diferencia, separación o alternativa entre dos o más hipótesis; por lo que, si de conformidad con el principio de legalidad, la actuación de la Administración se encuentra sujeta a la ley, que establece y acota su margen de actuación, resulta evidente que no puede entenderse que la exigencia de especificar cantidad, unidad de medida y clase, tenga el alcance de hacerse extensiva a los servicios, cuando dicho artículo no lo requiere de manera expresa; máxime que el artículo 50 del Reglamento del Código Fiscal de la Federación, es contundente al disponer que dicha descripción detallada corresponde a mercancías.</a:t>
            </a:r>
          </a:p>
          <a:p>
            <a:pPr algn="just"/>
            <a:r>
              <a:rPr lang="es-ES" i="1" dirty="0"/>
              <a:t>IX-P-SS-333. R.T.F.J.A. Novena Época. Año III. No. 28. Abril 2024. p. 78.</a:t>
            </a:r>
          </a:p>
        </p:txBody>
      </p:sp>
      <p:sp>
        <p:nvSpPr>
          <p:cNvPr id="4" name="Text Placeholder 3">
            <a:extLst>
              <a:ext uri="{FF2B5EF4-FFF2-40B4-BE49-F238E27FC236}">
                <a16:creationId xmlns:a16="http://schemas.microsoft.com/office/drawing/2014/main" id="{C06A92BF-F21D-A98B-6817-F8379DA4A685}"/>
              </a:ext>
            </a:extLst>
          </p:cNvPr>
          <p:cNvSpPr>
            <a:spLocks noGrp="1"/>
          </p:cNvSpPr>
          <p:nvPr>
            <p:ph type="body" sz="quarter" idx="12"/>
          </p:nvPr>
        </p:nvSpPr>
        <p:spPr/>
        <p:txBody>
          <a:bodyPr/>
          <a:lstStyle/>
          <a:p>
            <a:pPr algn="just"/>
            <a:r>
              <a:rPr lang="es-ES" b="1" dirty="0"/>
              <a:t>PARTICIPACIÓN DE LOS TRABAJADORES EN LAS UTILIDADES EN MATERIA FISCAL. NO ESTÁ CONDICIONADA A QUE LA AUTORIDAD PREVIAMENTE A SU DETERMINACIÓN, DEMUESTRE QUE EL CONTRIBUYENTE TENÍA TRABAJADORES EN EL EJERCICIO REVISADO.- </a:t>
            </a:r>
            <a:r>
              <a:rPr lang="es-ES" dirty="0"/>
              <a:t>De conformidad con los artículos 123, fracción IX, inciso e), de la Constitución Política de los Estados Unidos Mexicanos, 117, de la Ley Federal del Trabajo y 10, de la Ley del Impuesto sobre la Renta, los trabajadores tendrán derecho a una participación en las utilidades de las empresas, cuyo monto se determina tomando como base la renta gravable prevista en el artículo 10 de la Ley del Impuesto sobre la Renta, aplicando el porcentaje que determine la Comisión Nacional para la Participación de los Trabajadores en las Utilidades de las Empresas. Luego entonces, la determinación de la participación de los trabajadores en las utilidades de las empresas, en materia fiscal, no está condicionada a la demostración previa, por parte de la autoridad fiscalizadora, que el contribuyente tenía trabajadores en el ejercicio revisado, en razón de que, si la autoridad derivado del ejercicio de una facultad en comprobación fiscal, determina ingresos acumulables omitidos o rechaza deducciones respecto del impuesto sobre la renta, es indudable que se modificará la base gravable de esa contribución y por tanto, la liquidación del reparto adicional de utilidades en una resolución en materia fiscal, es una consecuencia derivada de la modificación de dicha base gravable del impuesto referido, de ahí que se sostenga que la determinación de la participación de los trabajadores en las utilidades no está supeditada a que la autoridad demuestre previamente que el contribuyente tenía trabajadores, pues dicha determinación no es de carácter laboral, sino exclusivamente fiscal y la autoridad únicamente constata que el reparto sea correcto.</a:t>
            </a:r>
          </a:p>
          <a:p>
            <a:pPr algn="just"/>
            <a:r>
              <a:rPr lang="es-ES" i="1" dirty="0"/>
              <a:t>IX-P-1aS-157. R.T.F.J.A. Novena Época. Año III. No. 28. Abril 2024. p. 439.</a:t>
            </a:r>
          </a:p>
        </p:txBody>
      </p:sp>
    </p:spTree>
    <p:extLst>
      <p:ext uri="{BB962C8B-B14F-4D97-AF65-F5344CB8AC3E}">
        <p14:creationId xmlns:p14="http://schemas.microsoft.com/office/powerpoint/2010/main" val="1294636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06B94A-A505-7DF9-8705-A44D95B9F480}"/>
              </a:ext>
            </a:extLst>
          </p:cNvPr>
          <p:cNvSpPr>
            <a:spLocks noGrp="1"/>
          </p:cNvSpPr>
          <p:nvPr>
            <p:ph type="body" sz="quarter" idx="11"/>
          </p:nvPr>
        </p:nvSpPr>
        <p:spPr/>
        <p:txBody>
          <a:bodyPr/>
          <a:lstStyle/>
          <a:p>
            <a:r>
              <a:rPr lang="es-ES" b="1" dirty="0"/>
              <a:t>MATERIALIDAD DE LAS OPERACIONES REVISADAS POR LA AUTORIDAD FISCAL. LA FECHA DEL CONTRATO CELEBRADO CON UN PROVEEDOR NO ES RELEVANTE PARA ACREDITAR LA EXISTENCIA DEL SERVICIO PACTADO. </a:t>
            </a:r>
            <a:r>
              <a:rPr lang="es-ES" dirty="0"/>
              <a:t>- Con motivo del ejercicio de las facultades contenidas en las fracciones II y III del artículo 42 del Código Fiscal de la Federación, al revisar la contabilidad del contribuyente la autoridad fiscal está en posibilidad de verificar la existencia material de las operaciones consignadas en la documentación exhibida en la fiscalización. En ese contexto, un contrato es un acuerdo de voluntades que crea o transmite derechos y obligaciones a las partes que lo suscriben, es un tipo de acto jurídico en el que intervienen dos o más personas y está destinado a crear derechos y generar obligaciones, y que versará sobre cualquier materia no prohibida, por lo que se puede afirmar que la simple realización de dicho acto jurídico no necesariamente implica que se ha llevado a cabo el objeto pactado, pues la realización del acto o servicio contratado implica que efectivamente se lleve a cabo el mismo, por lo que el objeto de ese acuerdo no se agota ni se cumple con la pura celebración del contrato en cuestión. Por tanto, la fecha que dicho acto jurídico ostente, de ninguna forma puede ser un elemento determinante a fin de probar que el fin u objeto del contrato se ha realizado. En consecuencia, ante el cuestionamiento por parte de la autoridad fiscal, respecto de la existencia de las operaciones que el contribuyente fiscalizado manifestó haber realizado, resulta irrelevante que sea cierta la fecha en que se realizó el mismo, pues el contrato solo podrá probar la celebración de ese convenio, mas no es idóneo para acreditar la existencia material del acto o servicio que ampara.</a:t>
            </a:r>
          </a:p>
          <a:p>
            <a:r>
              <a:rPr lang="es-ES" i="1" dirty="0"/>
              <a:t>IX-P-2aS-316. R.T.F.J.A. Novena Época. Año III. No. 28. Abril 2024. p. 478.</a:t>
            </a:r>
          </a:p>
        </p:txBody>
      </p:sp>
      <p:sp>
        <p:nvSpPr>
          <p:cNvPr id="7" name="Text Placeholder 6">
            <a:extLst>
              <a:ext uri="{FF2B5EF4-FFF2-40B4-BE49-F238E27FC236}">
                <a16:creationId xmlns:a16="http://schemas.microsoft.com/office/drawing/2014/main" id="{24972CD3-BD07-D03D-36A9-1A5A3845EEA6}"/>
              </a:ext>
            </a:extLst>
          </p:cNvPr>
          <p:cNvSpPr>
            <a:spLocks noGrp="1"/>
          </p:cNvSpPr>
          <p:nvPr>
            <p:ph type="body" sz="quarter" idx="12"/>
          </p:nvPr>
        </p:nvSpPr>
        <p:spPr/>
        <p:txBody>
          <a:bodyPr/>
          <a:lstStyle/>
          <a:p>
            <a:r>
              <a:rPr lang="es-ES" b="1" dirty="0"/>
              <a:t>OPERACIONES INEXISTENTES. RESULTA ILEGAL QUE LA AUTORIDAD CONSIDERE EL INCUMPLIMIENTO DE UN CONTRATO CELEBRADO POR EL CONTRIBUYENTE COMO MOTIVO PARA DETERMINAR QUE EL RECEPTOR DE LOS COMPROBANTES NO ACREDITÓ QUE EFECTIVAMENTE ADQUIRIÓ LOS BIENES O RECIBIÓ LOS SERVICIOS AMPARADOS EN LOS COMPROBANTES FISCALES</a:t>
            </a:r>
            <a:r>
              <a:rPr lang="es-ES" dirty="0"/>
              <a:t>.- De conformidad con el penúltimo párrafo del artículo 69-B del Código Fiscal de la Federación vigente hasta el 31 de diciembre de 2021, las personas físicas o morales que hayan dado cualquier efecto fiscal a los comprobantes fiscales expedidos por un contribuyente incluido en el listado a que se refiere el párrafo cuarto de ese artículo, contarán con treinta días siguientes al de la citada publicación del listado para acreditar ante la propia autoridad, que efectivamente adquirieron los bienes o recibieron los servicios que amparan los citados comprobantes fiscales. Ahora bien, si del análisis efectuado por la autoridad a los contratos celebrados por el contribuyente, respecto de las operaciones revisadas, concluye que éste incumplió con lo pactado en los mismos y, en consecuencia, determina que no acreditó haber adquirido los bienes o recibido los servicios amparados en los comprobantes fiscales, dicha motivación resulta ilegal. Lo anterior, toda vez que la autoridad fiscal no es una autoridad competente para determinar si existió un incumplimiento en los contratos en cuestión. Además, tomando en consideración que los contratos por sí mismos no resultan suficientes para demostrar la materialidad de los servicios pactados, entonces su incumplimiento tampoco basta para determinar que una operación resulta inexistente, pues en todo caso, las obligaciones contraídas en los mismos únicamente tienen efecto entre las partes que los suscribieron.</a:t>
            </a:r>
          </a:p>
          <a:p>
            <a:r>
              <a:rPr lang="es-ES" i="1" dirty="0"/>
              <a:t>IX-CASR-9ME-2. R.T.F.J.A. Novena Época. Año III. No. 28. Abril 2024. p. 510.</a:t>
            </a:r>
          </a:p>
        </p:txBody>
      </p:sp>
      <p:pic>
        <p:nvPicPr>
          <p:cNvPr id="12" name="Picture Placeholder 11" descr="A river running through a snowy landscape&#10;&#10;Description automatically generated">
            <a:extLst>
              <a:ext uri="{FF2B5EF4-FFF2-40B4-BE49-F238E27FC236}">
                <a16:creationId xmlns:a16="http://schemas.microsoft.com/office/drawing/2014/main" id="{773C9FAE-289E-D924-AEB6-BB8A5C361E6C}"/>
              </a:ext>
            </a:extLst>
          </p:cNvPr>
          <p:cNvPicPr>
            <a:picLocks noGrp="1" noChangeAspect="1"/>
          </p:cNvPicPr>
          <p:nvPr>
            <p:ph type="pic" sz="quarter" idx="13"/>
          </p:nvPr>
        </p:nvPicPr>
        <p:blipFill>
          <a:blip r:embed="rId2"/>
          <a:srcRect t="35943" b="35943"/>
          <a:stretch>
            <a:fillRect/>
          </a:stretch>
        </p:blipFill>
        <p:spPr/>
      </p:pic>
    </p:spTree>
    <p:extLst>
      <p:ext uri="{BB962C8B-B14F-4D97-AF65-F5344CB8AC3E}">
        <p14:creationId xmlns:p14="http://schemas.microsoft.com/office/powerpoint/2010/main" val="2253693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BD761EA-D8F8-63ED-DDFB-D9F02FD148AC}"/>
              </a:ext>
            </a:extLst>
          </p:cNvPr>
          <p:cNvSpPr>
            <a:spLocks noGrp="1"/>
          </p:cNvSpPr>
          <p:nvPr>
            <p:ph type="body" sz="quarter" idx="11"/>
          </p:nvPr>
        </p:nvSpPr>
        <p:spPr/>
        <p:txBody>
          <a:bodyPr/>
          <a:lstStyle/>
          <a:p>
            <a:pPr algn="just"/>
            <a:r>
              <a:rPr lang="es-ES" sz="1050" b="1" dirty="0">
                <a:solidFill>
                  <a:schemeClr val="tx1"/>
                </a:solidFill>
                <a:latin typeface="Roboto Light" panose="02000000000000000000" pitchFamily="2" charset="0"/>
                <a:cs typeface="Roboto Light" panose="02000000000000000000" pitchFamily="2" charset="0"/>
              </a:rPr>
              <a:t>ACTO ADMINISTRATIVO EMITIDO EN CUMPLIMIENTO A UNA SENTENCIA DE ESTE TRIBUNAL. TRANSGREDE EL PRINCIPIO “NON REFORMATIO IN PEIUS” SI PERJUDICA MÁS AL DEMANDANTE QUE LA RESOLUCIÓN ANULADA.- </a:t>
            </a:r>
            <a:r>
              <a:rPr lang="es-ES" sz="1050" dirty="0">
                <a:solidFill>
                  <a:schemeClr val="tx1"/>
                </a:solidFill>
                <a:latin typeface="Roboto Light" panose="02000000000000000000" pitchFamily="2" charset="0"/>
                <a:cs typeface="Roboto Light" panose="02000000000000000000" pitchFamily="2" charset="0"/>
              </a:rPr>
              <a:t>Si en la resolución emitida en cumplimiento a un fallo dictado por este Tribunal, la autoridad demandada incrementa el importe histórico de una contribución que fue determinada originalmente en una cantidad menor en la resolución declarada nula, estará violentando el principio procesal “non </a:t>
            </a:r>
            <a:r>
              <a:rPr lang="es-ES" sz="1050" dirty="0" err="1">
                <a:solidFill>
                  <a:schemeClr val="tx1"/>
                </a:solidFill>
                <a:latin typeface="Roboto Light" panose="02000000000000000000" pitchFamily="2" charset="0"/>
                <a:cs typeface="Roboto Light" panose="02000000000000000000" pitchFamily="2" charset="0"/>
              </a:rPr>
              <a:t>reformatio</a:t>
            </a:r>
            <a:r>
              <a:rPr lang="es-ES" sz="1050" dirty="0">
                <a:solidFill>
                  <a:schemeClr val="tx1"/>
                </a:solidFill>
                <a:latin typeface="Roboto Light" panose="02000000000000000000" pitchFamily="2" charset="0"/>
                <a:cs typeface="Roboto Light" panose="02000000000000000000" pitchFamily="2" charset="0"/>
              </a:rPr>
              <a:t> in </a:t>
            </a:r>
            <a:r>
              <a:rPr lang="es-ES" sz="1050" dirty="0" err="1">
                <a:solidFill>
                  <a:schemeClr val="tx1"/>
                </a:solidFill>
                <a:latin typeface="Roboto Light" panose="02000000000000000000" pitchFamily="2" charset="0"/>
                <a:cs typeface="Roboto Light" panose="02000000000000000000" pitchFamily="2" charset="0"/>
              </a:rPr>
              <a:t>peius</a:t>
            </a:r>
            <a:r>
              <a:rPr lang="es-ES" sz="1050" dirty="0">
                <a:solidFill>
                  <a:schemeClr val="tx1"/>
                </a:solidFill>
                <a:latin typeface="Roboto Light" panose="02000000000000000000" pitchFamily="2" charset="0"/>
                <a:cs typeface="Roboto Light" panose="02000000000000000000" pitchFamily="2" charset="0"/>
              </a:rPr>
              <a:t>” recogido en el artículo 57, fracción I, inciso c), de la Ley Federal de Procedimiento Contencioso Administrativo, el cual dispone que el acto administrativo emitido por la enjuiciada en cumplimiento no puede perjudicar más al demandante que la resolución declarada nula, salvo que dicho perjuicio tenga origen en alguno de los supuestos ahí previstos, esto es, cuando se trate de juicios promovidos contra resoluciones que determinen obligaciones de pago, las cuales aumenten por actualización dado el transcurso del tiempo, con motivo de los cambios de precios en el país o por alguna tasa de interés o recargos.</a:t>
            </a:r>
            <a:endParaRPr lang="es-MX" sz="1050" dirty="0">
              <a:solidFill>
                <a:schemeClr val="tx1"/>
              </a:solidFill>
              <a:latin typeface="Roboto Light" panose="02000000000000000000" pitchFamily="2" charset="0"/>
              <a:cs typeface="Roboto Light" panose="02000000000000000000" pitchFamily="2" charset="0"/>
            </a:endParaRPr>
          </a:p>
          <a:p>
            <a:pPr algn="just"/>
            <a:r>
              <a:rPr lang="pt-BR" sz="1050" dirty="0">
                <a:solidFill>
                  <a:schemeClr val="tx1"/>
                </a:solidFill>
                <a:latin typeface="Roboto Light" panose="02000000000000000000" pitchFamily="2" charset="0"/>
                <a:cs typeface="Roboto Light" panose="02000000000000000000" pitchFamily="2" charset="0"/>
              </a:rPr>
              <a:t>IX-P-2aS-323. R.T.F.J.A. Novena Época. Año III. No. 28. Abril 2024. p. 497.</a:t>
            </a:r>
            <a:endParaRPr lang="es-MX" dirty="0">
              <a:solidFill>
                <a:schemeClr val="tx1"/>
              </a:solidFill>
            </a:endParaRPr>
          </a:p>
        </p:txBody>
      </p:sp>
      <p:sp>
        <p:nvSpPr>
          <p:cNvPr id="11" name="Text Placeholder 10">
            <a:extLst>
              <a:ext uri="{FF2B5EF4-FFF2-40B4-BE49-F238E27FC236}">
                <a16:creationId xmlns:a16="http://schemas.microsoft.com/office/drawing/2014/main" id="{EA4CE6F5-F420-83ED-F3FF-6FC1C0224F04}"/>
              </a:ext>
            </a:extLst>
          </p:cNvPr>
          <p:cNvSpPr>
            <a:spLocks noGrp="1"/>
          </p:cNvSpPr>
          <p:nvPr>
            <p:ph type="body" sz="quarter" idx="12"/>
          </p:nvPr>
        </p:nvSpPr>
        <p:spPr/>
        <p:txBody>
          <a:bodyPr/>
          <a:lstStyle/>
          <a:p>
            <a:endParaRPr lang="en-US"/>
          </a:p>
        </p:txBody>
      </p:sp>
      <p:pic>
        <p:nvPicPr>
          <p:cNvPr id="14" name="Picture Placeholder 13" descr="A river running through a snowy landscape&#10;&#10;Description automatically generated">
            <a:extLst>
              <a:ext uri="{FF2B5EF4-FFF2-40B4-BE49-F238E27FC236}">
                <a16:creationId xmlns:a16="http://schemas.microsoft.com/office/drawing/2014/main" id="{5C8BBDA2-B5FF-72C9-586E-B647C2F1CE89}"/>
              </a:ext>
            </a:extLst>
          </p:cNvPr>
          <p:cNvPicPr>
            <a:picLocks noGrp="1" noChangeAspect="1"/>
          </p:cNvPicPr>
          <p:nvPr>
            <p:ph type="pic" sz="quarter" idx="13"/>
          </p:nvPr>
        </p:nvPicPr>
        <p:blipFill>
          <a:blip r:embed="rId2"/>
          <a:srcRect t="13021" b="13021"/>
          <a:stretch>
            <a:fillRect/>
          </a:stretch>
        </p:blipFill>
        <p:spPr/>
      </p:pic>
    </p:spTree>
    <p:extLst>
      <p:ext uri="{BB962C8B-B14F-4D97-AF65-F5344CB8AC3E}">
        <p14:creationId xmlns:p14="http://schemas.microsoft.com/office/powerpoint/2010/main" val="1306512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53DCE-8AD2-4ED8-36F9-4004B7CDDB79}"/>
              </a:ext>
            </a:extLst>
          </p:cNvPr>
          <p:cNvSpPr>
            <a:spLocks noGrp="1"/>
          </p:cNvSpPr>
          <p:nvPr>
            <p:ph type="title"/>
          </p:nvPr>
        </p:nvSpPr>
        <p:spPr/>
        <p:txBody>
          <a:bodyPr>
            <a:normAutofit/>
          </a:bodyPr>
          <a:lstStyle/>
          <a:p>
            <a:r>
              <a:rPr lang="en-US" dirty="0"/>
              <a:t>Tesis PJF</a:t>
            </a:r>
          </a:p>
        </p:txBody>
      </p:sp>
      <p:sp>
        <p:nvSpPr>
          <p:cNvPr id="3" name="Text Placeholder 2">
            <a:extLst>
              <a:ext uri="{FF2B5EF4-FFF2-40B4-BE49-F238E27FC236}">
                <a16:creationId xmlns:a16="http://schemas.microsoft.com/office/drawing/2014/main" id="{7AABF6F6-29D0-1B4F-CA69-CC2B9BEBCE7E}"/>
              </a:ext>
            </a:extLst>
          </p:cNvPr>
          <p:cNvSpPr>
            <a:spLocks noGrp="1"/>
          </p:cNvSpPr>
          <p:nvPr>
            <p:ph type="body" sz="quarter" idx="11"/>
          </p:nvPr>
        </p:nvSpPr>
        <p:spPr/>
        <p:txBody>
          <a:bodyPr>
            <a:normAutofit/>
          </a:bodyPr>
          <a:lstStyle/>
          <a:p>
            <a:r>
              <a:rPr lang="es-ES" b="1" dirty="0"/>
              <a:t>PARTICIPACIÓN DE LOS TRABAJADORES EN LAS UTILIDADES DE LAS EMPRESAS. LA NEGATIVA DE LAS CONTRIBUYENTES ANTE LA AUTORIDAD FISCAL DE CONTAR CON TRABAJADORES NO INCIDE EN SU DETERMINACIÓN. </a:t>
            </a:r>
          </a:p>
          <a:p>
            <a:r>
              <a:rPr lang="es-ES" dirty="0"/>
              <a:t>Hechos: Una persona moral promovió juicio contencioso administrativo contra la resolución determinante de un crédito fiscal, en la que se calculó un reparto adicional a los trabajadores de las utilidades de la empresa. El Tribunal Federal de Justicia Administrativa declaró infundados los argumentos de la actora, relativos a que en el periodo revisado no tenía la calidad de patrón.</a:t>
            </a:r>
          </a:p>
          <a:p>
            <a:r>
              <a:rPr lang="es-ES" dirty="0"/>
              <a:t>Criterio jurídico: Este Tribunal Colegiado de Circuito establece que la negativa de las contribuyentes de contar con trabajadores no incide en la determinación de la participación de los trabajadores en las utilidades de las empresas.</a:t>
            </a:r>
          </a:p>
          <a:p>
            <a:r>
              <a:rPr lang="es-ES" dirty="0"/>
              <a:t>Justificación: La determinación de un reparto adicional en las utilidades de las empresas tiene como finalidad garantizar el pago de dicha prestación en favor de los trabajadores, como un derecho reconocido en el artículo 123, apartado A, fracción IX, de la Constitución Política de los Estados Unidos Mexicanos. En esa medida, es irrelevante que los sujetos obligados aduzcan que no tienen trabajadores, pues el cálculo y determinación de la participación de los trabajadores en las utilidades de las empresas se realiza de manera abstracta, con base en la información contable que obra en los archivos de la autoridad fiscal, ya sea que la proporcione el propio contribuyente o se recabe de terceros. Además, no es competencia de la autoridad hacendaria ni del Tribunal Federal de Justicia Administrativa resolver con calidad de cosa juzgada la existencia de una relación laboral, pues ello compete en exclusiva a los órganos jurisdiccionales especializados en materia del trabajo.</a:t>
            </a:r>
            <a:br>
              <a:rPr lang="es-ES" dirty="0"/>
            </a:br>
            <a:r>
              <a:rPr lang="es-ES" i="1" dirty="0"/>
              <a:t>Registro digital: 2028549, Instancia: Tribunales Colegiados de Circuito, Undécima Época, Materia(s): Administrativa, Tesis: I.21o.A.5 A (11a.), Tipo: Aislada.</a:t>
            </a:r>
          </a:p>
        </p:txBody>
      </p:sp>
      <p:sp>
        <p:nvSpPr>
          <p:cNvPr id="6" name="Text Placeholder 5">
            <a:extLst>
              <a:ext uri="{FF2B5EF4-FFF2-40B4-BE49-F238E27FC236}">
                <a16:creationId xmlns:a16="http://schemas.microsoft.com/office/drawing/2014/main" id="{4FAC54DC-D360-C2CE-96A8-3FE9169FF8EA}"/>
              </a:ext>
            </a:extLst>
          </p:cNvPr>
          <p:cNvSpPr>
            <a:spLocks noGrp="1"/>
          </p:cNvSpPr>
          <p:nvPr>
            <p:ph type="body" sz="quarter" idx="12"/>
          </p:nvPr>
        </p:nvSpPr>
        <p:spPr/>
        <p:txBody>
          <a:bodyPr>
            <a:normAutofit/>
          </a:bodyPr>
          <a:lstStyle/>
          <a:p>
            <a:r>
              <a:rPr lang="es-ES" b="1" dirty="0"/>
              <a:t>DEDUCCIÓN DE PAGOS A PARTES RELACIONADAS O A TRAVÉS DE ACUERDOS ESTRUCTURADOS QUE RECAIGAN EN REGÍMENES FISCALES PREFERENTES. LA LIMITACIÓN PREVISTA EN LA LEY DEL IMPUESTO SOBRE LA RENTA RESPETA LOS PRINCIPIOS DE SEGURIDAD JURÍDICA Y LEGALIDAD TRIBUTARIA. </a:t>
            </a:r>
          </a:p>
          <a:p>
            <a:r>
              <a:rPr lang="es-ES" dirty="0"/>
              <a:t>Hechos: Una persona jurídica, integrante de un grupo multinacional, promovió un juicio de amparo indirecto en contra del artículo 28, fracción XXIII, de la Ley del Impuesto sobre la Renta, que establece que no serán deducibles los pagos realizados a partes relacionadas o a través de un acuerdo estructurado, cuando los ingresos de su contraparte estén sujetos a regímenes fiscales preferentes. La empresa planteó, entre otras cuestiones, que el contenido de la norma le causa inseguridad jurídica y afecta el principio de legalidad al habilitar al Servicio de Administración Tributaria que emita las reglas para la modulación de la restricción. El Juzgado de Distrito decretó el sobreseimiento porque consideró que la empresa no demostró ubicarse en los supuestos de la norma. Un Tribunal Colegiado de Circuito revocó el sobreseimiento y remitió el asunto a esta Suprema Corte de Justicia de la Nación.</a:t>
            </a:r>
          </a:p>
          <a:p>
            <a:r>
              <a:rPr lang="es-ES" dirty="0"/>
              <a:t>Criterio jurídico: El artículo 28, fracción XXIII, de la Ley del Impuesto sobre la Renta, al limitar la deducción de pagos a partes relacionadas o a través de acuerdos estructurados que recaigan en regímenes fiscales preferentes, respeta los principios de seguridad jurídica y legalidad tributaria porque permite a las personas contribuyentes saber a qué atenerse con su contenido normativo y es permisible que los aspectos secundarios del funcionamiento de la norma se contengan en disposiciones de menor jerarquía.</a:t>
            </a:r>
          </a:p>
        </p:txBody>
      </p:sp>
      <p:pic>
        <p:nvPicPr>
          <p:cNvPr id="11" name="Picture Placeholder 10" descr="A river running through a snowy landscape&#10;&#10;Description automatically generated">
            <a:extLst>
              <a:ext uri="{FF2B5EF4-FFF2-40B4-BE49-F238E27FC236}">
                <a16:creationId xmlns:a16="http://schemas.microsoft.com/office/drawing/2014/main" id="{47EE1E0D-2DD8-1BB5-E77C-140927E46F1A}"/>
              </a:ext>
            </a:extLst>
          </p:cNvPr>
          <p:cNvPicPr>
            <a:picLocks noGrp="1" noChangeAspect="1"/>
          </p:cNvPicPr>
          <p:nvPr>
            <p:ph type="pic" sz="quarter" idx="13"/>
          </p:nvPr>
        </p:nvPicPr>
        <p:blipFill>
          <a:blip r:embed="rId2"/>
          <a:srcRect t="35943" b="35943"/>
          <a:stretch/>
        </p:blipFill>
        <p:spPr/>
      </p:pic>
    </p:spTree>
    <p:extLst>
      <p:ext uri="{BB962C8B-B14F-4D97-AF65-F5344CB8AC3E}">
        <p14:creationId xmlns:p14="http://schemas.microsoft.com/office/powerpoint/2010/main" val="2462826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14072C-54DA-A846-5FBE-324376188F7F}"/>
              </a:ext>
            </a:extLst>
          </p:cNvPr>
          <p:cNvSpPr>
            <a:spLocks noGrp="1"/>
          </p:cNvSpPr>
          <p:nvPr>
            <p:ph type="body" sz="quarter" idx="11"/>
          </p:nvPr>
        </p:nvSpPr>
        <p:spPr/>
        <p:txBody>
          <a:bodyPr>
            <a:normAutofit/>
          </a:bodyPr>
          <a:lstStyle/>
          <a:p>
            <a:pPr algn="just"/>
            <a:r>
              <a:rPr lang="es-ES" dirty="0"/>
              <a:t>Justificación: El precepto reclamado señala con claridad cuándo son deducibles los pagos efectuados a partes relacionadas sujetas a regímenes fiscales preferentes, sin que sea indispensable que se definan todas las palabras o conceptos (como lo es, lo que debe entenderse por actividad empresarial, contar con personal y activos necesarios), ya que la lectura integral del precepto permite a las personas contribuyentes saber a qué atenerse con el contenido de la norma.</a:t>
            </a:r>
          </a:p>
          <a:p>
            <a:pPr algn="just"/>
            <a:r>
              <a:rPr lang="es-ES" dirty="0"/>
              <a:t>Además, el principio de legalidad tributaria tiene su núcleo en que los elementos esenciales de la contribución se contengan en la ley y permite que elementos secundarios puedan regularse en disposiciones de menor jerarquía, como las reglas de carácter general que expida el Servicio de Administración Tributaria; por lo que el hecho de que en el precepto reclamado se incluya la cláusula habilitante para que tal dependencia expida las reglas para normar aspectos secundarios de la deducción, respeta el principio de legalidad tributaria y no causa inseguridad jurídica que en una disposición reglamentaria se dispongan los pormenores para la operación de la norma.</a:t>
            </a:r>
          </a:p>
          <a:p>
            <a:pPr algn="just"/>
            <a:r>
              <a:rPr lang="es-ES" i="1" dirty="0"/>
              <a:t>Registro digital: 2028522, Instancia: Primera Sala, Undécima Época, Materia(s): Administrativa, Constitucional, Tesis: 1a./J. 58/2024 (11a.), Tipo: Jurisprudencia.</a:t>
            </a:r>
          </a:p>
          <a:p>
            <a:pPr algn="just"/>
            <a:r>
              <a:rPr lang="es-ES" b="1" dirty="0"/>
              <a:t>SENTENCIAS DEL TRIBUNAL FEDERAL DE JUSTICIA ADMINISTRATIVA. CUANDO DECLARAN LA NULIDAD DE LA RESOLUCIÓN IMPUGNADA, DEBEN ANALIZAR EL FONDO DE LAS PRETENSIONES DE LA PERSONA ACTORA, SI SE CUENTA CON LOS ELEMENTOS SUFICIENTES PARA ELLO.</a:t>
            </a:r>
          </a:p>
          <a:p>
            <a:pPr algn="just"/>
            <a:r>
              <a:rPr lang="es-ES" dirty="0"/>
              <a:t>Hechos: En la sentencia del juicio contencioso administrativo se declaró la nulidad de la resolución impugnada para que la autoridad repusiera el procedimiento y emitiera una nueva en la que se pronunciara respecto de las manifestaciones vertidas por la persona actora, valorara las pruebas que ofreció y resolviera conforme a derecho, sin analizarse la pretensión de fondo.</a:t>
            </a:r>
          </a:p>
        </p:txBody>
      </p:sp>
      <p:sp>
        <p:nvSpPr>
          <p:cNvPr id="3" name="Text Placeholder 2">
            <a:extLst>
              <a:ext uri="{FF2B5EF4-FFF2-40B4-BE49-F238E27FC236}">
                <a16:creationId xmlns:a16="http://schemas.microsoft.com/office/drawing/2014/main" id="{26E19E15-85AF-CEA0-4E5F-4D9DAFF09624}"/>
              </a:ext>
            </a:extLst>
          </p:cNvPr>
          <p:cNvSpPr>
            <a:spLocks noGrp="1"/>
          </p:cNvSpPr>
          <p:nvPr>
            <p:ph type="body" sz="quarter" idx="12"/>
          </p:nvPr>
        </p:nvSpPr>
        <p:spPr/>
        <p:txBody>
          <a:bodyPr>
            <a:noAutofit/>
          </a:bodyPr>
          <a:lstStyle/>
          <a:p>
            <a:pPr algn="just"/>
            <a:r>
              <a:rPr lang="es-ES" dirty="0"/>
              <a:t>Criterio jurídico: Este Tribunal Colegiado de Circuito determina que, conforme al modelo de plena jurisdicción, las sentencias del Tribunal Federal de Justicia Administrativa que declaren la nulidad de la resolución impugnada deben analizar el fondo de las pretensiones de la persona actora, si se cuenta con los elementos suficientes para ello.</a:t>
            </a:r>
          </a:p>
          <a:p>
            <a:pPr algn="just"/>
            <a:r>
              <a:rPr lang="es-ES" dirty="0"/>
              <a:t>Justificación: El artículo 50 de la Ley Federal de Procedimiento Contencioso Administrativo establece que las sentencias del referido tribunal se fundarán en derecho y resolverán sobre la pretensión de la persona actora que se deduzca de su demanda, en relación con una resolución impugnada y que tratándose de las que resuelvan sobre la legalidad de la resolución dictada en un recurso administrativo, si se cuenta con elementos suficientes para ello, se pronunciará sobre la legalidad de la resolución recurrida en la parte que no satisfizo el interés jurídico del demandante. En ese contexto, al tener plena jurisdicción, una vez declarada la nulidad de la resolución impugnada, dicho órgano debe resolver las cuestiones relacionadas con la reparación del derecho subjetivo de la persona actora que estimó lesionado en virtud del acto administrativo controvertido, siempre y cuando ésta acredite que cuenta con él, porque allegó los elementos probatorios suficientes que revelan su existencia, a fin de procurar la pronta y completa resolución de lo solicitado en la instancia de origen, y no tener que esperar a que la autoridad administrativa se pronuncie nuevamente, con el consecuente retraso en la solución final del asunto.</a:t>
            </a:r>
          </a:p>
          <a:p>
            <a:pPr algn="just"/>
            <a:r>
              <a:rPr lang="es-ES" i="1" dirty="0"/>
              <a:t>Registro digital: 2028752, Instancia: Tribunales Colegiados de Circuito, Undécima Época, Materia(s): Administrativa, Tesis: XXIII.2o.19 A (11a.), Fuente: Semanario Judicial de la Federación, Tipo: Aislada.</a:t>
            </a:r>
          </a:p>
        </p:txBody>
      </p:sp>
      <p:pic>
        <p:nvPicPr>
          <p:cNvPr id="6" name="Picture Placeholder 5">
            <a:extLst>
              <a:ext uri="{FF2B5EF4-FFF2-40B4-BE49-F238E27FC236}">
                <a16:creationId xmlns:a16="http://schemas.microsoft.com/office/drawing/2014/main" id="{8C22AB90-ACA2-A112-7BE8-AC06DD797FEF}"/>
              </a:ext>
            </a:extLst>
          </p:cNvPr>
          <p:cNvPicPr>
            <a:picLocks noGrp="1" noChangeAspect="1"/>
          </p:cNvPicPr>
          <p:nvPr>
            <p:ph type="pic" sz="quarter" idx="13"/>
          </p:nvPr>
        </p:nvPicPr>
        <p:blipFill>
          <a:blip r:embed="rId2"/>
          <a:srcRect t="46372" b="46372"/>
          <a:stretch/>
        </p:blipFill>
        <p:spPr>
          <a:prstGeom prst="rect">
            <a:avLst/>
          </a:prstGeom>
        </p:spPr>
      </p:pic>
    </p:spTree>
    <p:extLst>
      <p:ext uri="{BB962C8B-B14F-4D97-AF65-F5344CB8AC3E}">
        <p14:creationId xmlns:p14="http://schemas.microsoft.com/office/powerpoint/2010/main" val="25015385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079EFF8-2981-A3AF-BD13-920E30AD8C8E}"/>
              </a:ext>
            </a:extLst>
          </p:cNvPr>
          <p:cNvSpPr>
            <a:spLocks noGrp="1"/>
          </p:cNvSpPr>
          <p:nvPr>
            <p:ph type="body" sz="half" idx="2"/>
          </p:nvPr>
        </p:nvSpPr>
        <p:spPr/>
        <p:txBody>
          <a:bodyPr>
            <a:noAutofit/>
          </a:bodyPr>
          <a:lstStyle/>
          <a:p>
            <a:pPr algn="just"/>
            <a:r>
              <a:rPr lang="es-ES" b="1" dirty="0"/>
              <a:t>COMPENSACIÓN PREVISTA EN LOS PÁRRAFOS SEXTO A DÉCIMO OCTAVO DEL ARTÍCULO 23 DEL CÓDIGO FISCAL DE LA FEDERACIÓN. LOS CONTRIBUYENTES SUJETOS A UNA REVISIÓN DE GABINETE O A UNA VISITA DOMICILIARIA NO SON COMPARABLES CON QUIENES NO SON OBJETO DE DICHAS FACULTADES DE COMPROBACIÓN, PARA EFECTOS DE UN ANÁLISIS DE IGUALDAD.</a:t>
            </a:r>
          </a:p>
          <a:p>
            <a:pPr algn="just"/>
            <a:r>
              <a:rPr lang="es-ES" dirty="0"/>
              <a:t>Hechos: El doce de noviembre de dos mil veintiuno, se publicó en el Diario Oficial de la Federación un Decreto por virtud del cual se adicionaron diversos párrafos al artículo 23 del Código Fiscal de la Federación, a fin de permitir que los contribuyentes sujetos a revisiones de gabinete o visitas domiciliarias puedan optar por corregir su situación fiscal a través de compensar las cantidades que tengan derecho a recibir de las autoridades hacendarias por cualquier concepto en términos de lo dispuesto por el artículo 22 de ese mismo ordenamiento, contra las contribuciones omitidas y sus accesorios, bajo determinados requisitos. Una persona moral promovió juicio de amparo indirecto en el cual reclamó el artículo 23 referido por considerar que vulneraba el derecho de igualdad, al no permitir la compensación fiscal en los mismos términos a los contribuyentes que no están sujetos a las facultades de comprobación mencionadas. En primera instancia se sobreseyó en el juicio y, en revisión, el tribunal colegiado revocó dicho sobreseimiento, reservando jurisdicción a la Suprema Corte para conocer sobre la constitucionalidad del precepto reclamado.</a:t>
            </a:r>
          </a:p>
          <a:p>
            <a:pPr algn="just"/>
            <a:r>
              <a:rPr lang="es-ES" dirty="0"/>
              <a:t>Criterio jurídico: La Primera Sala de la Suprema Corte de Justicia de la Nación determina que los contribuyentes sujetos a una revisión de gabinete o a una visita domiciliaria no son comparables con quienes no son objeto de dichas facultades de comprobación. De ahí que los párrafos sexto a décimo octavo del artículo 23 del Código Fiscal de la Federación no pueden ser objeto de un análisis de igualdad cuando se propone ese parámetro no idóneo de comparación.</a:t>
            </a:r>
          </a:p>
        </p:txBody>
      </p:sp>
      <p:sp>
        <p:nvSpPr>
          <p:cNvPr id="9" name="Text Placeholder 8">
            <a:extLst>
              <a:ext uri="{FF2B5EF4-FFF2-40B4-BE49-F238E27FC236}">
                <a16:creationId xmlns:a16="http://schemas.microsoft.com/office/drawing/2014/main" id="{A6E76E71-1AB6-0A6C-2C0C-67C8C581575F}"/>
              </a:ext>
            </a:extLst>
          </p:cNvPr>
          <p:cNvSpPr>
            <a:spLocks noGrp="1"/>
          </p:cNvSpPr>
          <p:nvPr>
            <p:ph type="body" sz="quarter" idx="10"/>
          </p:nvPr>
        </p:nvSpPr>
        <p:spPr/>
        <p:txBody>
          <a:bodyPr>
            <a:normAutofit/>
          </a:bodyPr>
          <a:lstStyle/>
          <a:p>
            <a:pPr algn="just"/>
            <a:r>
              <a:rPr lang="es-ES" dirty="0"/>
              <a:t>Justificación: Este Tribunal Constitucional ha sido enfático en señalar que el análisis de igualdad ante la ley presupone que la parte quejosa brinde un punto de comparación idóneo, es decir, un parámetro que permita medir a las personas entre las cuales se afirma existe un trato desigual debido a que este derecho humano tiene carácter instrumental y siempre se predica respecto de algo. En este sentido, los contribuyentes sujetos a una revisión de gabinete o a una visita domiciliaria no se encuentran en una misma situación jurídica frente a aquellas personas que no están siendo fiscalizadas. En efecto, mientras los primeros soportan un acto de molestia de la autoridad fiscal que implica un procedimiento que debe cumplir con las directrices de los artículos 14 y 16 de la Constitución Federal, al estar de por medio sus papeles, posesiones e inclusive la inviolabilidad de sus domicilios; los segundos, es decir, quienes no están sujetos al ejercicio de esas facultades de comprobación, no resienten el despliegue de un acto de molestia ni se encuentran frente a un procedimiento fiscalizador que incida en su esfera de derechos. De este modo, resulta irrelevante el hecho de que hayan realizado un pago de lo indebido o tengan saldo a favor susceptible de compensar contra las contribuciones omitidas y sus accesorios, pues podrán solicitar dicha compensación conforme a las reglas aplicables a la situación que en ese momento las rige. Por tanto, resulta inoperante el argumento que tenga como base ese parámetro de comparación, al no resultar idóneo para desplegar un juicio de igualdad respecto de los párrafos sexto a décimo octavo del artículo 23 del Código Fiscal de la Federación, publicado el doce de noviembre de dos mil veintiuno en el Diario Oficial de la Federación.</a:t>
            </a:r>
          </a:p>
          <a:p>
            <a:pPr algn="just"/>
            <a:r>
              <a:rPr lang="es-ES" i="1" dirty="0"/>
              <a:t>Registro digital: 2028612, Instancia: Primera Sala, Undécima Época, Materia(s): Administrativa, Tesis: 1a./J. 75/2024 (11a.), Fuente: Semanario Judicial de la Federación, Tipo: Jurisprudencia.</a:t>
            </a:r>
          </a:p>
          <a:p>
            <a:endParaRPr lang="en-US" dirty="0"/>
          </a:p>
        </p:txBody>
      </p:sp>
      <p:pic>
        <p:nvPicPr>
          <p:cNvPr id="5" name="Picture Placeholder 4">
            <a:extLst>
              <a:ext uri="{FF2B5EF4-FFF2-40B4-BE49-F238E27FC236}">
                <a16:creationId xmlns:a16="http://schemas.microsoft.com/office/drawing/2014/main" id="{7D6F847D-F74B-8123-E094-98C1DE327C1C}"/>
              </a:ext>
            </a:extLst>
          </p:cNvPr>
          <p:cNvPicPr>
            <a:picLocks noGrp="1" noChangeAspect="1"/>
          </p:cNvPicPr>
          <p:nvPr>
            <p:ph type="pic" sz="quarter" idx="11"/>
          </p:nvPr>
        </p:nvPicPr>
        <p:blipFill>
          <a:blip r:embed="rId2"/>
          <a:srcRect t="44131" b="44131"/>
          <a:stretch/>
        </p:blipFill>
        <p:spPr>
          <a:prstGeom prst="rect">
            <a:avLst/>
          </a:prstGeom>
        </p:spPr>
      </p:pic>
    </p:spTree>
    <p:extLst>
      <p:ext uri="{BB962C8B-B14F-4D97-AF65-F5344CB8AC3E}">
        <p14:creationId xmlns:p14="http://schemas.microsoft.com/office/powerpoint/2010/main" val="2579216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347D41-ACB2-5F44-7BA2-7B0299178E90}"/>
              </a:ext>
            </a:extLst>
          </p:cNvPr>
          <p:cNvSpPr>
            <a:spLocks noGrp="1"/>
          </p:cNvSpPr>
          <p:nvPr>
            <p:ph type="title"/>
          </p:nvPr>
        </p:nvSpPr>
        <p:spPr/>
        <p:txBody>
          <a:bodyPr>
            <a:normAutofit/>
          </a:bodyPr>
          <a:lstStyle/>
          <a:p>
            <a:r>
              <a:rPr lang="es-MX" dirty="0"/>
              <a:t>Publicaciones DOF</a:t>
            </a:r>
          </a:p>
        </p:txBody>
      </p:sp>
      <p:sp>
        <p:nvSpPr>
          <p:cNvPr id="16" name="Text Placeholder 15">
            <a:extLst>
              <a:ext uri="{FF2B5EF4-FFF2-40B4-BE49-F238E27FC236}">
                <a16:creationId xmlns:a16="http://schemas.microsoft.com/office/drawing/2014/main" id="{4D9120AD-3D57-432B-8937-17F581031E57}"/>
              </a:ext>
            </a:extLst>
          </p:cNvPr>
          <p:cNvSpPr>
            <a:spLocks noGrp="1"/>
          </p:cNvSpPr>
          <p:nvPr>
            <p:ph type="body" sz="quarter" idx="11"/>
          </p:nvPr>
        </p:nvSpPr>
        <p:spPr/>
        <p:txBody>
          <a:bodyPr>
            <a:noAutofit/>
          </a:bodyPr>
          <a:lstStyle/>
          <a:p>
            <a:pPr algn="just"/>
            <a:r>
              <a:rPr lang="es-ES" sz="1050" kern="100" dirty="0">
                <a:solidFill>
                  <a:schemeClr val="tx1"/>
                </a:solidFill>
                <a:latin typeface="Roboto Light" panose="02000000000000000000" pitchFamily="2" charset="0"/>
                <a:ea typeface="Roboto Light" panose="02000000000000000000" pitchFamily="2" charset="0"/>
                <a:cs typeface="Roboto Light" panose="02000000000000000000" pitchFamily="2" charset="0"/>
              </a:rPr>
              <a:t>El 1° de mayo de 2024, se publicó en el Diario Oficial de la Federación el </a:t>
            </a:r>
            <a:r>
              <a:rPr lang="es-ES" sz="1050" b="1" kern="100" dirty="0">
                <a:solidFill>
                  <a:schemeClr val="tx1"/>
                </a:solidFill>
                <a:latin typeface="Roboto Light" panose="02000000000000000000" pitchFamily="2" charset="0"/>
                <a:ea typeface="Roboto Light" panose="02000000000000000000" pitchFamily="2" charset="0"/>
                <a:cs typeface="Roboto Light" panose="02000000000000000000" pitchFamily="2" charset="0"/>
              </a:rPr>
              <a:t>“DECRETO que otorga el subsidio para el empleo”. </a:t>
            </a:r>
          </a:p>
          <a:p>
            <a:pPr marL="171450" indent="-171450" algn="just">
              <a:buFont typeface="Arial" panose="020B0604020202020204" pitchFamily="34" charset="0"/>
              <a:buChar char="•"/>
            </a:pPr>
            <a:r>
              <a:rPr lang="es-ES" sz="1050" kern="100" dirty="0">
                <a:solidFill>
                  <a:schemeClr val="tx1"/>
                </a:solidFill>
                <a:latin typeface="Roboto Light" panose="02000000000000000000" pitchFamily="2" charset="0"/>
                <a:ea typeface="Roboto Light" panose="02000000000000000000" pitchFamily="2" charset="0"/>
                <a:cs typeface="Roboto Light" panose="02000000000000000000" pitchFamily="2" charset="0"/>
              </a:rPr>
              <a:t>El subsidio para el empleo es un beneficio fiscal diseñado para apoyar a los trabajadores remunerados con bajos ingresos, para reducir el impacto del impuesto sobre la renta en su economía</a:t>
            </a:r>
          </a:p>
          <a:p>
            <a:pPr marL="171450" indent="-171450" algn="just">
              <a:buFont typeface="Arial" panose="020B0604020202020204" pitchFamily="34" charset="0"/>
              <a:buChar char="•"/>
            </a:pPr>
            <a:r>
              <a:rPr lang="es-ES" sz="1050" kern="100" dirty="0">
                <a:solidFill>
                  <a:schemeClr val="tx1"/>
                </a:solidFill>
                <a:latin typeface="Roboto Light" panose="02000000000000000000" pitchFamily="2" charset="0"/>
                <a:ea typeface="Roboto Light" panose="02000000000000000000" pitchFamily="2" charset="0"/>
                <a:cs typeface="Roboto Light" panose="02000000000000000000" pitchFamily="2" charset="0"/>
              </a:rPr>
              <a:t>El incremento progresivo en los salarios y el salario mínimo ha provocado que el subsidio para el empleo pierda efectividad como mecanismo de apoyo fiscal al ingreso de los trabajadores, lo que ha llevado a que aquellos que antes se beneficiaban con el subsidio para el empleo, ahora enfrenten una mayor carga tributaria. En tal virtud, se considera necesario modernizar y adaptar el mecanismo fiscal del subsidio para el empleo vigente en cuanto al cálculo del impuesto sobre la renta, con el fin de proteger el ingreso disponible de los trabajadores con menores ingresos.</a:t>
            </a:r>
          </a:p>
          <a:p>
            <a:pPr marL="171450" indent="-171450" algn="just">
              <a:buFont typeface="Arial" panose="020B0604020202020204" pitchFamily="34" charset="0"/>
              <a:buChar char="•"/>
            </a:pPr>
            <a:r>
              <a:rPr lang="es-ES" sz="1050" kern="100" dirty="0">
                <a:solidFill>
                  <a:schemeClr val="tx1"/>
                </a:solidFill>
                <a:latin typeface="Roboto Light" panose="02000000000000000000" pitchFamily="2" charset="0"/>
                <a:ea typeface="Roboto Light" panose="02000000000000000000" pitchFamily="2" charset="0"/>
                <a:cs typeface="Roboto Light" panose="02000000000000000000" pitchFamily="2" charset="0"/>
              </a:rPr>
              <a:t>El subsidio para el empleo será otorgado a los trabajadores a que se refiere el artículo 94, primer párrafo, fracción I, de la Ley del Impuesto sobre la Renta, cuyos ingresos mensuales que sirvan de base para calcular el impuesto sobre la renta correspondiente al mes de calendario de que se trate, no excedan de $9,081.00 (nueve mil ochenta y un pesos 00/100 M.N.), excepto los percibidos por concepto de primas de antigüedad, retiro e indemnizaciones u otros pagos por separación, hasta por la cantidad que resulte de multiplicar el valor mensual de la Unidad de Medida y Actualización por 11.82%. Dicho subsidio para el empleo se aplicará contra el impuesto sobre la renta correspondiente al mes de calendario de que se trate y que resulte a cargo de los referidos trabajadores, en términos del artículo 96 de la misma ley.</a:t>
            </a:r>
          </a:p>
          <a:p>
            <a:pPr marL="171450" indent="-171450" algn="just">
              <a:buFont typeface="Arial" panose="020B0604020202020204" pitchFamily="34" charset="0"/>
              <a:buChar char="•"/>
            </a:pPr>
            <a:r>
              <a:rPr lang="es-ES" sz="1050" kern="100" dirty="0">
                <a:solidFill>
                  <a:schemeClr val="tx1"/>
                </a:solidFill>
                <a:latin typeface="Roboto Light" panose="02000000000000000000" pitchFamily="2" charset="0"/>
                <a:ea typeface="Roboto Light" panose="02000000000000000000" pitchFamily="2" charset="0"/>
                <a:cs typeface="Roboto Light" panose="02000000000000000000" pitchFamily="2" charset="0"/>
              </a:rPr>
              <a:t>El subsidio no se considerará como ingreso acumulable ni formará parte del cálculo de la base gravable de cualquier otra contribución por no tratarse de una remuneración al trabajo personal subordinado.</a:t>
            </a:r>
            <a:endParaRPr lang="es-MX" sz="1050" kern="100" dirty="0">
              <a:solidFill>
                <a:schemeClr val="tx1"/>
              </a:solidFill>
              <a:latin typeface="Roboto Light" panose="02000000000000000000" pitchFamily="2" charset="0"/>
              <a:ea typeface="Roboto Light" panose="02000000000000000000" pitchFamily="2" charset="0"/>
              <a:cs typeface="Roboto Light" panose="02000000000000000000" pitchFamily="2" charset="0"/>
            </a:endParaRPr>
          </a:p>
          <a:p>
            <a:pPr algn="just"/>
            <a:endParaRPr lang="es-MX" b="1" dirty="0">
              <a:solidFill>
                <a:schemeClr val="tx1"/>
              </a:solidFill>
              <a:effectLst/>
              <a:ea typeface="Roboto Light" panose="02000000000000000000" pitchFamily="2" charset="0"/>
              <a:cs typeface="Roboto Light" panose="02000000000000000000" pitchFamily="2" charset="0"/>
            </a:endParaRPr>
          </a:p>
        </p:txBody>
      </p:sp>
      <p:pic>
        <p:nvPicPr>
          <p:cNvPr id="4" name="Picture Placeholder 3" descr="A river running through a snowy landscape&#10;&#10;Description automatically generated">
            <a:extLst>
              <a:ext uri="{FF2B5EF4-FFF2-40B4-BE49-F238E27FC236}">
                <a16:creationId xmlns:a16="http://schemas.microsoft.com/office/drawing/2014/main" id="{34904CCF-091C-3107-F3E0-AA8E067A0F09}"/>
              </a:ext>
            </a:extLst>
          </p:cNvPr>
          <p:cNvPicPr>
            <a:picLocks noGrp="1" noChangeAspect="1"/>
          </p:cNvPicPr>
          <p:nvPr>
            <p:ph type="pic" sz="quarter" idx="12"/>
          </p:nvPr>
        </p:nvPicPr>
        <p:blipFill>
          <a:blip r:embed="rId2"/>
          <a:srcRect l="37098" r="37098"/>
          <a:stretch>
            <a:fillRect/>
          </a:stretch>
        </p:blipFill>
        <p:spPr/>
      </p:pic>
    </p:spTree>
    <p:extLst>
      <p:ext uri="{BB962C8B-B14F-4D97-AF65-F5344CB8AC3E}">
        <p14:creationId xmlns:p14="http://schemas.microsoft.com/office/powerpoint/2010/main" val="2221087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A4555E-8D5C-E418-0B01-B5051DDFB1A3}"/>
              </a:ext>
            </a:extLst>
          </p:cNvPr>
          <p:cNvSpPr>
            <a:spLocks noGrp="1"/>
          </p:cNvSpPr>
          <p:nvPr>
            <p:ph type="body" sz="quarter" idx="10"/>
          </p:nvPr>
        </p:nvSpPr>
        <p:spPr/>
        <p:txBody>
          <a:bodyPr/>
          <a:lstStyle/>
          <a:p>
            <a:r>
              <a:rPr lang="es-ES" dirty="0"/>
              <a:t>Insurgentes Sur No. 1787 piso 4, Col. Guadalupe </a:t>
            </a:r>
            <a:r>
              <a:rPr lang="es-ES" dirty="0" err="1"/>
              <a:t>Inn</a:t>
            </a:r>
            <a:br>
              <a:rPr lang="es-ES" dirty="0"/>
            </a:br>
            <a:r>
              <a:rPr lang="es-ES" dirty="0"/>
              <a:t>Álvaro Obregón, C.P. 01020, CDMX, México</a:t>
            </a:r>
          </a:p>
          <a:p>
            <a:r>
              <a:rPr lang="es-ES" b="1" dirty="0"/>
              <a:t>T. </a:t>
            </a:r>
            <a:r>
              <a:rPr lang="es-ES" dirty="0"/>
              <a:t>+52 (55) 5545 3900</a:t>
            </a:r>
            <a:br>
              <a:rPr lang="es-ES" dirty="0"/>
            </a:br>
            <a:r>
              <a:rPr lang="es-ES" b="1" dirty="0"/>
              <a:t>M. </a:t>
            </a:r>
            <a:r>
              <a:rPr lang="es-ES" dirty="0"/>
              <a:t>+52 (55) 6062 7505</a:t>
            </a:r>
          </a:p>
          <a:p>
            <a:r>
              <a:rPr lang="es-ES" b="1" dirty="0"/>
              <a:t>E</a:t>
            </a:r>
            <a:r>
              <a:rPr lang="es-ES" dirty="0"/>
              <a:t>. info@bakertilly.mx</a:t>
            </a:r>
          </a:p>
          <a:p>
            <a:r>
              <a:rPr lang="es-ES" b="1" dirty="0">
                <a:solidFill>
                  <a:srgbClr val="00BAB3"/>
                </a:solidFill>
              </a:rPr>
              <a:t>www.bakertilly.mx</a:t>
            </a:r>
          </a:p>
          <a:p>
            <a:endParaRPr lang="en-US" dirty="0"/>
          </a:p>
        </p:txBody>
      </p:sp>
      <p:sp>
        <p:nvSpPr>
          <p:cNvPr id="3" name="Text Placeholder 2">
            <a:extLst>
              <a:ext uri="{FF2B5EF4-FFF2-40B4-BE49-F238E27FC236}">
                <a16:creationId xmlns:a16="http://schemas.microsoft.com/office/drawing/2014/main" id="{028E2BE8-84C3-622C-78C6-43FD114DD589}"/>
              </a:ext>
            </a:extLst>
          </p:cNvPr>
          <p:cNvSpPr>
            <a:spLocks noGrp="1"/>
          </p:cNvSpPr>
          <p:nvPr>
            <p:ph type="body" sz="quarter" idx="11"/>
          </p:nvPr>
        </p:nvSpPr>
        <p:spPr/>
        <p:txBody>
          <a:bodyPr lIns="0" tIns="0" rIns="0" bIns="0"/>
          <a:lstStyle/>
          <a:p>
            <a:r>
              <a:rPr lang="en-US" sz="1686" dirty="0" err="1">
                <a:solidFill>
                  <a:schemeClr val="bg2"/>
                </a:solidFill>
                <a:latin typeface="+mj-lt"/>
              </a:rPr>
              <a:t>Contáctanos</a:t>
            </a:r>
            <a:endParaRPr lang="en-US" sz="1686" dirty="0">
              <a:solidFill>
                <a:schemeClr val="bg2"/>
              </a:solidFill>
              <a:latin typeface="+mj-lt"/>
            </a:endParaRPr>
          </a:p>
          <a:p>
            <a:r>
              <a:rPr lang="en-US" b="1" dirty="0">
                <a:solidFill>
                  <a:schemeClr val="bg2"/>
                </a:solidFill>
              </a:rPr>
              <a:t>Adrián Bueno</a:t>
            </a:r>
            <a:br>
              <a:rPr lang="en-US" dirty="0">
                <a:solidFill>
                  <a:schemeClr val="bg2"/>
                </a:solidFill>
              </a:rPr>
            </a:br>
            <a:r>
              <a:rPr lang="en-US" dirty="0">
                <a:solidFill>
                  <a:schemeClr val="bg2"/>
                </a:solidFill>
              </a:rPr>
              <a:t>Socio Director de Legal</a:t>
            </a:r>
            <a:br>
              <a:rPr lang="en-US" dirty="0">
                <a:solidFill>
                  <a:schemeClr val="bg2"/>
                </a:solidFill>
              </a:rPr>
            </a:br>
            <a:r>
              <a:rPr lang="en-US" dirty="0">
                <a:solidFill>
                  <a:schemeClr val="bg2"/>
                </a:solidFill>
              </a:rPr>
              <a:t>(55) 7589 0551</a:t>
            </a:r>
            <a:br>
              <a:rPr lang="en-US" dirty="0">
                <a:solidFill>
                  <a:schemeClr val="bg2"/>
                </a:solidFill>
              </a:rPr>
            </a:br>
            <a:r>
              <a:rPr lang="en-US" dirty="0">
                <a:solidFill>
                  <a:schemeClr val="bg2"/>
                </a:solidFill>
                <a:hlinkClick r:id="rId2"/>
              </a:rPr>
              <a:t>abueno@bakertilly.mx</a:t>
            </a:r>
            <a:endParaRPr lang="en-US" dirty="0">
              <a:solidFill>
                <a:schemeClr val="bg2"/>
              </a:solidFill>
            </a:endParaRPr>
          </a:p>
          <a:p>
            <a:r>
              <a:rPr lang="en-US" b="1" dirty="0">
                <a:solidFill>
                  <a:schemeClr val="bg2"/>
                </a:solidFill>
              </a:rPr>
              <a:t>Alejandro Márquez</a:t>
            </a:r>
            <a:br>
              <a:rPr lang="en-US" dirty="0">
                <a:solidFill>
                  <a:schemeClr val="bg2"/>
                </a:solidFill>
              </a:rPr>
            </a:br>
            <a:r>
              <a:rPr lang="en-US" dirty="0">
                <a:solidFill>
                  <a:schemeClr val="bg2"/>
                </a:solidFill>
              </a:rPr>
              <a:t>Gerente Senior </a:t>
            </a:r>
            <a:r>
              <a:rPr lang="en-US" dirty="0" err="1">
                <a:solidFill>
                  <a:schemeClr val="bg2"/>
                </a:solidFill>
              </a:rPr>
              <a:t>Asociado</a:t>
            </a:r>
            <a:r>
              <a:rPr lang="en-US" dirty="0">
                <a:solidFill>
                  <a:schemeClr val="bg2"/>
                </a:solidFill>
              </a:rPr>
              <a:t> de Legal</a:t>
            </a:r>
            <a:br>
              <a:rPr lang="en-US" dirty="0">
                <a:solidFill>
                  <a:schemeClr val="bg2"/>
                </a:solidFill>
              </a:rPr>
            </a:br>
            <a:r>
              <a:rPr lang="en-US" dirty="0">
                <a:solidFill>
                  <a:schemeClr val="bg2"/>
                </a:solidFill>
              </a:rPr>
              <a:t>(55) 2728 6126</a:t>
            </a:r>
            <a:br>
              <a:rPr lang="en-US" dirty="0">
                <a:solidFill>
                  <a:schemeClr val="bg2"/>
                </a:solidFill>
              </a:rPr>
            </a:br>
            <a:r>
              <a:rPr lang="en-US" dirty="0">
                <a:solidFill>
                  <a:schemeClr val="bg2"/>
                </a:solidFill>
                <a:hlinkClick r:id="rId3"/>
              </a:rPr>
              <a:t>amarquez@bakertilly.mx</a:t>
            </a:r>
            <a:endParaRPr lang="en-US" dirty="0">
              <a:solidFill>
                <a:schemeClr val="bg2"/>
              </a:solidFill>
            </a:endParaRPr>
          </a:p>
          <a:p>
            <a:r>
              <a:rPr lang="en-US" b="1" dirty="0">
                <a:solidFill>
                  <a:schemeClr val="bg2"/>
                </a:solidFill>
              </a:rPr>
              <a:t>Paulina Plata</a:t>
            </a:r>
            <a:br>
              <a:rPr lang="en-US" dirty="0">
                <a:solidFill>
                  <a:schemeClr val="bg2"/>
                </a:solidFill>
              </a:rPr>
            </a:br>
            <a:r>
              <a:rPr lang="en-US" dirty="0">
                <a:solidFill>
                  <a:schemeClr val="bg2"/>
                </a:solidFill>
              </a:rPr>
              <a:t>(72) 2267 6316 </a:t>
            </a:r>
            <a:br>
              <a:rPr lang="en-US" dirty="0">
                <a:solidFill>
                  <a:schemeClr val="bg2"/>
                </a:solidFill>
              </a:rPr>
            </a:br>
            <a:r>
              <a:rPr lang="en-US" dirty="0">
                <a:solidFill>
                  <a:schemeClr val="bg2"/>
                </a:solidFill>
                <a:hlinkClick r:id="rId4"/>
              </a:rPr>
              <a:t>ptplata@bakertilly.mx</a:t>
            </a:r>
            <a:endParaRPr lang="en-US" dirty="0">
              <a:solidFill>
                <a:schemeClr val="bg2"/>
              </a:solidFill>
            </a:endParaRPr>
          </a:p>
          <a:p>
            <a:r>
              <a:rPr lang="en-US" b="1" dirty="0">
                <a:solidFill>
                  <a:schemeClr val="bg2"/>
                </a:solidFill>
              </a:rPr>
              <a:t>Abogados</a:t>
            </a:r>
            <a:br>
              <a:rPr lang="en-US" dirty="0">
                <a:solidFill>
                  <a:schemeClr val="bg2"/>
                </a:solidFill>
              </a:rPr>
            </a:br>
            <a:r>
              <a:rPr lang="en-US" dirty="0">
                <a:solidFill>
                  <a:schemeClr val="bg2"/>
                </a:solidFill>
              </a:rPr>
              <a:t>Rafael </a:t>
            </a:r>
            <a:r>
              <a:rPr lang="en-US" dirty="0" err="1">
                <a:solidFill>
                  <a:schemeClr val="bg2"/>
                </a:solidFill>
              </a:rPr>
              <a:t>Brambila</a:t>
            </a:r>
            <a:r>
              <a:rPr lang="en-US" dirty="0">
                <a:solidFill>
                  <a:schemeClr val="bg2"/>
                </a:solidFill>
              </a:rPr>
              <a:t> </a:t>
            </a:r>
            <a:r>
              <a:rPr lang="en-US" dirty="0">
                <a:solidFill>
                  <a:srgbClr val="00BAB3"/>
                </a:solidFill>
              </a:rPr>
              <a:t>rbrambila@bakertilly.mx</a:t>
            </a:r>
            <a:br>
              <a:rPr lang="en-US" dirty="0">
                <a:solidFill>
                  <a:schemeClr val="bg2"/>
                </a:solidFill>
              </a:rPr>
            </a:br>
            <a:r>
              <a:rPr lang="en-US" dirty="0">
                <a:solidFill>
                  <a:schemeClr val="bg2"/>
                </a:solidFill>
              </a:rPr>
              <a:t>Luis </a:t>
            </a:r>
            <a:r>
              <a:rPr lang="en-US" dirty="0" err="1">
                <a:solidFill>
                  <a:schemeClr val="bg2"/>
                </a:solidFill>
              </a:rPr>
              <a:t>Yáñez</a:t>
            </a:r>
            <a:r>
              <a:rPr lang="en-US" dirty="0">
                <a:solidFill>
                  <a:schemeClr val="bg2"/>
                </a:solidFill>
              </a:rPr>
              <a:t> </a:t>
            </a:r>
            <a:r>
              <a:rPr lang="en-US" dirty="0">
                <a:solidFill>
                  <a:srgbClr val="00BAB3"/>
                </a:solidFill>
                <a:hlinkClick r:id="rId5"/>
              </a:rPr>
              <a:t>lyanez@bakertilly.mx</a:t>
            </a:r>
            <a:br>
              <a:rPr lang="en-US" dirty="0">
                <a:solidFill>
                  <a:srgbClr val="00BAB3"/>
                </a:solidFill>
              </a:rPr>
            </a:br>
            <a:r>
              <a:rPr lang="en-US" dirty="0">
                <a:solidFill>
                  <a:schemeClr val="bg2"/>
                </a:solidFill>
              </a:rPr>
              <a:t>Emily Acosta </a:t>
            </a:r>
            <a:r>
              <a:rPr lang="en-US" dirty="0">
                <a:solidFill>
                  <a:srgbClr val="00BAB3"/>
                </a:solidFill>
              </a:rPr>
              <a:t>eacosta@bakertilly.mx</a:t>
            </a:r>
            <a:br>
              <a:rPr lang="en-US" dirty="0">
                <a:solidFill>
                  <a:schemeClr val="bg2"/>
                </a:solidFill>
              </a:rPr>
            </a:br>
            <a:r>
              <a:rPr lang="en-US" dirty="0">
                <a:solidFill>
                  <a:schemeClr val="bg2"/>
                </a:solidFill>
              </a:rPr>
              <a:t>María Rubio </a:t>
            </a:r>
            <a:r>
              <a:rPr lang="en-US" dirty="0">
                <a:solidFill>
                  <a:srgbClr val="00BAB3"/>
                </a:solidFill>
              </a:rPr>
              <a:t>mrubio@bakertilly.mx</a:t>
            </a:r>
            <a:br>
              <a:rPr lang="en-US" dirty="0">
                <a:solidFill>
                  <a:schemeClr val="bg2"/>
                </a:solidFill>
              </a:rPr>
            </a:br>
            <a:r>
              <a:rPr lang="en-US" dirty="0">
                <a:solidFill>
                  <a:schemeClr val="bg2"/>
                </a:solidFill>
              </a:rPr>
              <a:t>Karen González </a:t>
            </a:r>
            <a:r>
              <a:rPr lang="en-US" dirty="0">
                <a:solidFill>
                  <a:srgbClr val="00BAB3"/>
                </a:solidFill>
              </a:rPr>
              <a:t>kalgonzalez@bakertilly.mx</a:t>
            </a:r>
            <a:br>
              <a:rPr lang="en-US" dirty="0">
                <a:solidFill>
                  <a:schemeClr val="bg2"/>
                </a:solidFill>
              </a:rPr>
            </a:br>
            <a:r>
              <a:rPr lang="en-US" dirty="0">
                <a:solidFill>
                  <a:schemeClr val="bg2"/>
                </a:solidFill>
              </a:rPr>
              <a:t>René Quezada </a:t>
            </a:r>
            <a:r>
              <a:rPr lang="en-US" dirty="0">
                <a:solidFill>
                  <a:srgbClr val="00BAB3"/>
                </a:solidFill>
                <a:hlinkClick r:id="rId6"/>
              </a:rPr>
              <a:t>fquezada@bakertilly.mx</a:t>
            </a:r>
            <a:br>
              <a:rPr lang="en-US" dirty="0">
                <a:solidFill>
                  <a:srgbClr val="00BAB3"/>
                </a:solidFill>
              </a:rPr>
            </a:br>
            <a:r>
              <a:rPr lang="en-US" dirty="0">
                <a:solidFill>
                  <a:schemeClr val="bg2"/>
                </a:solidFill>
              </a:rPr>
              <a:t>Ulises Vela </a:t>
            </a:r>
            <a:r>
              <a:rPr lang="en-US" dirty="0">
                <a:solidFill>
                  <a:srgbClr val="00BAB3"/>
                </a:solidFill>
                <a:hlinkClick r:id="rId7"/>
              </a:rPr>
              <a:t>u.vela@bakertilly.mx</a:t>
            </a:r>
            <a:br>
              <a:rPr lang="en-US" dirty="0">
                <a:solidFill>
                  <a:srgbClr val="00BAB3"/>
                </a:solidFill>
              </a:rPr>
            </a:br>
            <a:r>
              <a:rPr lang="en-US" dirty="0">
                <a:solidFill>
                  <a:schemeClr val="bg2"/>
                </a:solidFill>
              </a:rPr>
              <a:t>Sofia Cardona </a:t>
            </a:r>
            <a:r>
              <a:rPr lang="en-US" dirty="0">
                <a:solidFill>
                  <a:srgbClr val="00BAB3"/>
                </a:solidFill>
                <a:hlinkClick r:id="rId8"/>
              </a:rPr>
              <a:t>scardona@bakertilly.mx</a:t>
            </a:r>
            <a:br>
              <a:rPr lang="en-US" dirty="0">
                <a:solidFill>
                  <a:srgbClr val="00BAB3"/>
                </a:solidFill>
              </a:rPr>
            </a:br>
            <a:r>
              <a:rPr lang="en-US" dirty="0" err="1">
                <a:solidFill>
                  <a:schemeClr val="bg2"/>
                </a:solidFill>
              </a:rPr>
              <a:t>Sarahí</a:t>
            </a:r>
            <a:r>
              <a:rPr lang="en-US" dirty="0">
                <a:solidFill>
                  <a:schemeClr val="bg2"/>
                </a:solidFill>
              </a:rPr>
              <a:t> Ruiz </a:t>
            </a:r>
            <a:r>
              <a:rPr lang="en-US" dirty="0">
                <a:solidFill>
                  <a:srgbClr val="00BAB3"/>
                </a:solidFill>
                <a:hlinkClick r:id="rId9"/>
              </a:rPr>
              <a:t>sruiz@bakertilly.mx</a:t>
            </a:r>
            <a:br>
              <a:rPr lang="en-US" dirty="0">
                <a:solidFill>
                  <a:srgbClr val="00BAB3"/>
                </a:solidFill>
              </a:rPr>
            </a:br>
            <a:r>
              <a:rPr lang="pt-BR" dirty="0">
                <a:solidFill>
                  <a:schemeClr val="bg2"/>
                </a:solidFill>
              </a:rPr>
              <a:t>Hilda Madrigal </a:t>
            </a:r>
            <a:r>
              <a:rPr lang="pt-BR" dirty="0">
                <a:solidFill>
                  <a:srgbClr val="00BAB3"/>
                </a:solidFill>
                <a:hlinkClick r:id="rId10"/>
              </a:rPr>
              <a:t>hmadrigal@bakertilly.mx</a:t>
            </a:r>
            <a:br>
              <a:rPr lang="pt-BR" dirty="0">
                <a:solidFill>
                  <a:srgbClr val="00BAB3"/>
                </a:solidFill>
              </a:rPr>
            </a:br>
            <a:r>
              <a:rPr lang="en-US" dirty="0">
                <a:solidFill>
                  <a:schemeClr val="bg2"/>
                </a:solidFill>
              </a:rPr>
              <a:t>Axel </a:t>
            </a:r>
            <a:r>
              <a:rPr lang="en-US" dirty="0" err="1">
                <a:solidFill>
                  <a:schemeClr val="bg2"/>
                </a:solidFill>
              </a:rPr>
              <a:t>Oliveroz</a:t>
            </a:r>
            <a:r>
              <a:rPr lang="en-US" dirty="0">
                <a:solidFill>
                  <a:schemeClr val="bg2"/>
                </a:solidFill>
              </a:rPr>
              <a:t> </a:t>
            </a:r>
            <a:r>
              <a:rPr lang="en-US" dirty="0">
                <a:solidFill>
                  <a:srgbClr val="00BAB3"/>
                </a:solidFill>
                <a:hlinkClick r:id="rId11"/>
              </a:rPr>
              <a:t>aoliveroz@bakertilly.mx</a:t>
            </a:r>
            <a:endParaRPr lang="en-US" dirty="0">
              <a:solidFill>
                <a:srgbClr val="00BAB3"/>
              </a:solidFill>
            </a:endParaRPr>
          </a:p>
        </p:txBody>
      </p:sp>
    </p:spTree>
    <p:extLst>
      <p:ext uri="{BB962C8B-B14F-4D97-AF65-F5344CB8AC3E}">
        <p14:creationId xmlns:p14="http://schemas.microsoft.com/office/powerpoint/2010/main" val="2088314409"/>
      </p:ext>
    </p:extLst>
  </p:cSld>
  <p:clrMapOvr>
    <a:masterClrMapping/>
  </p:clrMapOvr>
</p:sld>
</file>

<file path=ppt/theme/theme1.xml><?xml version="1.0" encoding="utf-8"?>
<a:theme xmlns:a="http://schemas.openxmlformats.org/drawingml/2006/main" name="Tema de Office">
  <a:themeElements>
    <a:clrScheme name="BT 2024">
      <a:dk1>
        <a:srgbClr val="2B303A"/>
      </a:dk1>
      <a:lt1>
        <a:srgbClr val="DBF0F1"/>
      </a:lt1>
      <a:dk2>
        <a:srgbClr val="2B303A"/>
      </a:dk2>
      <a:lt2>
        <a:srgbClr val="F8F8F8"/>
      </a:lt2>
      <a:accent1>
        <a:srgbClr val="D0DE57"/>
      </a:accent1>
      <a:accent2>
        <a:srgbClr val="89D1D2"/>
      </a:accent2>
      <a:accent3>
        <a:srgbClr val="95979C"/>
      </a:accent3>
      <a:accent4>
        <a:srgbClr val="319B47"/>
      </a:accent4>
      <a:accent5>
        <a:srgbClr val="457ABE"/>
      </a:accent5>
      <a:accent6>
        <a:srgbClr val="C18AB6"/>
      </a:accent6>
      <a:hlink>
        <a:srgbClr val="00BAB3"/>
      </a:hlink>
      <a:folHlink>
        <a:srgbClr val="C18AB6"/>
      </a:folHlink>
    </a:clrScheme>
    <a:fontScheme name="Baker Tilly">
      <a:majorFont>
        <a:latin typeface="Carnac ExtraBold"/>
        <a:ea typeface=""/>
        <a:cs typeface=""/>
      </a:majorFont>
      <a:minorFont>
        <a:latin typeface="Roboto"/>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5C7A3DE-ED7A-5547-9522-0DC52776E491}">
  <we:reference id="wa200000729" version="3.19.222.0" store="es-MX" storeType="OMEX"/>
  <we:alternateReferences>
    <we:reference id="wa200000729" version="3.19.222.0" store="wa200000729"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e952a950-f16b-4b81-889e-0dd2a335a87c">
      <UserInfo>
        <DisplayName>Danahe Aguilar Esquivel</DisplayName>
        <AccountId>13</AccountId>
        <AccountType/>
      </UserInfo>
      <UserInfo>
        <DisplayName>Valeria Chino Puente</DisplayName>
        <AccountId>9</AccountId>
        <AccountType/>
      </UserInfo>
    </SharedWithUsers>
    <lcf76f155ced4ddcb4097134ff3c332f xmlns="f70f80c9-963e-4a61-b1fb-c72b482d5da4">
      <Terms xmlns="http://schemas.microsoft.com/office/infopath/2007/PartnerControls"/>
    </lcf76f155ced4ddcb4097134ff3c332f>
    <TaxCatchAll xmlns="e952a950-f16b-4b81-889e-0dd2a335a87c" xsi:nil="true"/>
    <Estatus xmlns="f70f80c9-963e-4a61-b1fb-c72b482d5da4" xsi:nil="true"/>
    <TipodeContenido xmlns="f70f80c9-963e-4a61-b1fb-c72b482d5da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30D9AF678FB0234E993AF20535141536" ma:contentTypeVersion="19" ma:contentTypeDescription="Crear nuevo documento." ma:contentTypeScope="" ma:versionID="e13250057e216d8efcfe84c83ca80d58">
  <xsd:schema xmlns:xsd="http://www.w3.org/2001/XMLSchema" xmlns:xs="http://www.w3.org/2001/XMLSchema" xmlns:p="http://schemas.microsoft.com/office/2006/metadata/properties" xmlns:ns2="f70f80c9-963e-4a61-b1fb-c72b482d5da4" xmlns:ns3="e952a950-f16b-4b81-889e-0dd2a335a87c" targetNamespace="http://schemas.microsoft.com/office/2006/metadata/properties" ma:root="true" ma:fieldsID="f4c1a4ceef218373daede95b0a167a32" ns2:_="" ns3:_="">
    <xsd:import namespace="f70f80c9-963e-4a61-b1fb-c72b482d5da4"/>
    <xsd:import namespace="e952a950-f16b-4b81-889e-0dd2a335a87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TipodeContenido" minOccurs="0"/>
                <xsd:element ref="ns2:Estatus"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0f80c9-963e-4a61-b1fb-c72b482d5da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Etiquetas de imagen" ma:readOnly="false" ma:fieldId="{5cf76f15-5ced-4ddc-b409-7134ff3c332f}" ma:taxonomyMulti="true" ma:sspId="b4e69ddc-fc9a-420c-b6aa-52300781cc10"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TipodeContenido" ma:index="20" nillable="true" ma:displayName="Tipo de Contenido" ma:format="Dropdown" ma:internalName="TipodeContenido">
      <xsd:simpleType>
        <xsd:restriction base="dms:Choice">
          <xsd:enumeration value="Landing page"/>
          <xsd:enumeration value="Campaña"/>
          <xsd:enumeration value="Composición"/>
          <xsd:enumeration value="Datos"/>
          <xsd:enumeration value="Presentación"/>
          <xsd:enumeration value="Otro"/>
        </xsd:restriction>
      </xsd:simpleType>
    </xsd:element>
    <xsd:element name="Estatus" ma:index="21" nillable="true" ma:displayName="Estatus " ma:format="Dropdown" ma:internalName="Estatus">
      <xsd:simpleType>
        <xsd:restriction base="dms:Choice">
          <xsd:enumeration value="Planificado"/>
          <xsd:enumeration value="En progreso"/>
          <xsd:enumeration value="En revisión"/>
          <xsd:enumeration value="Publicado"/>
          <xsd:enumeration value="Pendiente"/>
        </xsd:restriction>
      </xsd:simple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52a950-f16b-4b81-889e-0dd2a335a87c"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f3cb230f-ac7e-4bac-be8e-a279127867f7}" ma:internalName="TaxCatchAll" ma:showField="CatchAllData" ma:web="e952a950-f16b-4b81-889e-0dd2a335a87c">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1D56005-433D-4603-855E-15C2D5755296}">
  <ds:schemaRefs>
    <ds:schemaRef ds:uri="http://schemas.microsoft.com/sharepoint/v3/contenttype/forms"/>
  </ds:schemaRefs>
</ds:datastoreItem>
</file>

<file path=customXml/itemProps2.xml><?xml version="1.0" encoding="utf-8"?>
<ds:datastoreItem xmlns:ds="http://schemas.openxmlformats.org/officeDocument/2006/customXml" ds:itemID="{DE506D84-A565-4409-9491-6849562E9AC2}">
  <ds:schemaRefs>
    <ds:schemaRef ds:uri="http://schemas.microsoft.com/office/2006/documentManagement/types"/>
    <ds:schemaRef ds:uri="http://purl.org/dc/terms/"/>
    <ds:schemaRef ds:uri="http://schemas.microsoft.com/office/infopath/2007/PartnerControls"/>
    <ds:schemaRef ds:uri="http://purl.org/dc/elements/1.1/"/>
    <ds:schemaRef ds:uri="http://www.w3.org/XML/1998/namespace"/>
    <ds:schemaRef ds:uri="e952a950-f16b-4b81-889e-0dd2a335a87c"/>
    <ds:schemaRef ds:uri="http://schemas.microsoft.com/office/2006/metadata/properties"/>
    <ds:schemaRef ds:uri="http://schemas.openxmlformats.org/package/2006/metadata/core-properties"/>
    <ds:schemaRef ds:uri="f70f80c9-963e-4a61-b1fb-c72b482d5da4"/>
    <ds:schemaRef ds:uri="http://purl.org/dc/dcmitype/"/>
  </ds:schemaRefs>
</ds:datastoreItem>
</file>

<file path=customXml/itemProps3.xml><?xml version="1.0" encoding="utf-8"?>
<ds:datastoreItem xmlns:ds="http://schemas.openxmlformats.org/officeDocument/2006/customXml" ds:itemID="{EAFF5E52-3D0A-4EB3-AB34-C58879F30404}">
  <ds:schemaRefs>
    <ds:schemaRef ds:uri="e952a950-f16b-4b81-889e-0dd2a335a87c"/>
    <ds:schemaRef ds:uri="f70f80c9-963e-4a61-b1fb-c72b482d5da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1607</TotalTime>
  <Words>6354</Words>
  <Application>Microsoft Office PowerPoint</Application>
  <PresentationFormat>Personalizado</PresentationFormat>
  <Paragraphs>88</Paragraphs>
  <Slides>13</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13</vt:i4>
      </vt:variant>
    </vt:vector>
  </HeadingPairs>
  <TitlesOfParts>
    <vt:vector size="17" baseType="lpstr">
      <vt:lpstr>Arial</vt:lpstr>
      <vt:lpstr>Carnac ExtraBold</vt:lpstr>
      <vt:lpstr>Roboto Light</vt:lpstr>
      <vt:lpstr>Tema de Office</vt:lpstr>
      <vt:lpstr>Boletín de actualización fiscal</vt:lpstr>
      <vt:lpstr>Comunicados SCJN</vt:lpstr>
      <vt:lpstr>Presentación de PowerPoint</vt:lpstr>
      <vt:lpstr>Presentación de PowerPoint</vt:lpstr>
      <vt:lpstr>Presentación de PowerPoint</vt:lpstr>
      <vt:lpstr>Tesis TFJA</vt:lpstr>
      <vt:lpstr>Presentación de PowerPoint</vt:lpstr>
      <vt:lpstr>Presentación de PowerPoint</vt:lpstr>
      <vt:lpstr>Tesis PJF</vt:lpstr>
      <vt:lpstr>Presentación de PowerPoint</vt:lpstr>
      <vt:lpstr>Presentación de PowerPoint</vt:lpstr>
      <vt:lpstr>Publicaciones DOF</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Boletín de Actualización Fiscal Mayo</dc:title>
  <dc:creator>Valeria Chino Puente</dc:creator>
  <cp:lastModifiedBy>Danahe Aguilar Esquivel</cp:lastModifiedBy>
  <cp:revision>15</cp:revision>
  <dcterms:created xsi:type="dcterms:W3CDTF">2024-01-31T18:14:47Z</dcterms:created>
  <dcterms:modified xsi:type="dcterms:W3CDTF">2024-05-22T03:40:05Z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0x01010030D9AF678FB0234E993AF20535141536</vt:lpwstr>
  </property>
  <property fmtid="{D5CDD505-2E9C-101B-9397-08002B2CF9AE}" pid="3" name="MediaServiceImageTags">
    <vt:lpwstr/>
  </property>
</Properties>
</file>